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93" r:id="rId5"/>
    <p:sldId id="380" r:id="rId6"/>
    <p:sldId id="693" r:id="rId7"/>
    <p:sldId id="282" r:id="rId8"/>
    <p:sldId id="272" r:id="rId9"/>
    <p:sldId id="697" r:id="rId10"/>
    <p:sldId id="696" r:id="rId11"/>
    <p:sldId id="259" r:id="rId12"/>
    <p:sldId id="260" r:id="rId13"/>
    <p:sldId id="480" r:id="rId14"/>
    <p:sldId id="326" r:id="rId15"/>
    <p:sldId id="70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80C5"/>
    <a:srgbClr val="FF3300"/>
    <a:srgbClr val="EDEDED"/>
    <a:srgbClr val="20AF7F"/>
    <a:srgbClr val="FFC65F"/>
    <a:srgbClr val="EBDCE5"/>
    <a:srgbClr val="4472C4"/>
    <a:srgbClr val="E69601"/>
    <a:srgbClr val="23AEE5"/>
    <a:srgbClr val="6DA7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A87B22-AEA4-4E6B-B773-EE9741E17A80}" v="43" dt="2023-07-23T16:30:39.6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01" autoAdjust="0"/>
    <p:restoredTop sz="81623" autoAdjust="0"/>
  </p:normalViewPr>
  <p:slideViewPr>
    <p:cSldViewPr snapToGrid="0">
      <p:cViewPr>
        <p:scale>
          <a:sx n="66" d="100"/>
          <a:sy n="66" d="100"/>
        </p:scale>
        <p:origin x="13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 Savage" userId="015f1cdb-9179-472d-8966-63516a8b1d4d" providerId="ADAL" clId="{BBA87B22-AEA4-4E6B-B773-EE9741E17A80}"/>
    <pc:docChg chg="custSel addSld delSld modSld">
      <pc:chgData name="Alex Savage" userId="015f1cdb-9179-472d-8966-63516a8b1d4d" providerId="ADAL" clId="{BBA87B22-AEA4-4E6B-B773-EE9741E17A80}" dt="2023-07-23T16:30:51.207" v="563" actId="47"/>
      <pc:docMkLst>
        <pc:docMk/>
      </pc:docMkLst>
      <pc:sldChg chg="add modTransition">
        <pc:chgData name="Alex Savage" userId="015f1cdb-9179-472d-8966-63516a8b1d4d" providerId="ADAL" clId="{BBA87B22-AEA4-4E6B-B773-EE9741E17A80}" dt="2023-07-22T13:57:16.004" v="93"/>
        <pc:sldMkLst>
          <pc:docMk/>
          <pc:sldMk cId="860658494" sldId="259"/>
        </pc:sldMkLst>
      </pc:sldChg>
      <pc:sldChg chg="add modTransition">
        <pc:chgData name="Alex Savage" userId="015f1cdb-9179-472d-8966-63516a8b1d4d" providerId="ADAL" clId="{BBA87B22-AEA4-4E6B-B773-EE9741E17A80}" dt="2023-07-22T13:57:02.560" v="92"/>
        <pc:sldMkLst>
          <pc:docMk/>
          <pc:sldMk cId="3854608798" sldId="260"/>
        </pc:sldMkLst>
      </pc:sldChg>
      <pc:sldChg chg="addSp delSp modSp mod">
        <pc:chgData name="Alex Savage" userId="015f1cdb-9179-472d-8966-63516a8b1d4d" providerId="ADAL" clId="{BBA87B22-AEA4-4E6B-B773-EE9741E17A80}" dt="2023-07-23T16:27:30.772" v="532" actId="207"/>
        <pc:sldMkLst>
          <pc:docMk/>
          <pc:sldMk cId="36838054" sldId="282"/>
        </pc:sldMkLst>
        <pc:spChg chg="mod ord">
          <ac:chgData name="Alex Savage" userId="015f1cdb-9179-472d-8966-63516a8b1d4d" providerId="ADAL" clId="{BBA87B22-AEA4-4E6B-B773-EE9741E17A80}" dt="2023-07-22T13:59:08.839" v="109" actId="1076"/>
          <ac:spMkLst>
            <pc:docMk/>
            <pc:sldMk cId="36838054" sldId="282"/>
            <ac:spMk id="3" creationId="{164A0546-E497-FAD8-6B0F-04C892599703}"/>
          </ac:spMkLst>
        </pc:spChg>
        <pc:spChg chg="mod">
          <ac:chgData name="Alex Savage" userId="015f1cdb-9179-472d-8966-63516a8b1d4d" providerId="ADAL" clId="{BBA87B22-AEA4-4E6B-B773-EE9741E17A80}" dt="2023-07-23T16:27:30.772" v="532" actId="207"/>
          <ac:spMkLst>
            <pc:docMk/>
            <pc:sldMk cId="36838054" sldId="282"/>
            <ac:spMk id="11" creationId="{00000000-0000-0000-0000-000000000000}"/>
          </ac:spMkLst>
        </pc:spChg>
        <pc:picChg chg="add del mod">
          <ac:chgData name="Alex Savage" userId="015f1cdb-9179-472d-8966-63516a8b1d4d" providerId="ADAL" clId="{BBA87B22-AEA4-4E6B-B773-EE9741E17A80}" dt="2023-07-22T13:58:55.425" v="104" actId="478"/>
          <ac:picMkLst>
            <pc:docMk/>
            <pc:sldMk cId="36838054" sldId="282"/>
            <ac:picMk id="2" creationId="{5F29556D-916A-4724-5933-E6EB4A19696E}"/>
          </ac:picMkLst>
        </pc:picChg>
        <pc:picChg chg="del">
          <ac:chgData name="Alex Savage" userId="015f1cdb-9179-472d-8966-63516a8b1d4d" providerId="ADAL" clId="{BBA87B22-AEA4-4E6B-B773-EE9741E17A80}" dt="2023-07-22T13:53:59.210" v="33" actId="478"/>
          <ac:picMkLst>
            <pc:docMk/>
            <pc:sldMk cId="36838054" sldId="282"/>
            <ac:picMk id="4" creationId="{7EEEFBDB-3EA3-95A1-3DCC-8D22564E0B11}"/>
          </ac:picMkLst>
        </pc:picChg>
        <pc:picChg chg="add mod">
          <ac:chgData name="Alex Savage" userId="015f1cdb-9179-472d-8966-63516a8b1d4d" providerId="ADAL" clId="{BBA87B22-AEA4-4E6B-B773-EE9741E17A80}" dt="2023-07-22T13:59:00.568" v="106" actId="1076"/>
          <ac:picMkLst>
            <pc:docMk/>
            <pc:sldMk cId="36838054" sldId="282"/>
            <ac:picMk id="1026" creationId="{88CC3650-D5E7-10E9-E719-A7F9BF7B31D2}"/>
          </ac:picMkLst>
        </pc:picChg>
      </pc:sldChg>
      <pc:sldChg chg="delSp modSp del mod">
        <pc:chgData name="Alex Savage" userId="015f1cdb-9179-472d-8966-63516a8b1d4d" providerId="ADAL" clId="{BBA87B22-AEA4-4E6B-B773-EE9741E17A80}" dt="2023-07-22T13:57:00.335" v="91" actId="47"/>
        <pc:sldMkLst>
          <pc:docMk/>
          <pc:sldMk cId="3578945184" sldId="287"/>
        </pc:sldMkLst>
        <pc:spChg chg="mod">
          <ac:chgData name="Alex Savage" userId="015f1cdb-9179-472d-8966-63516a8b1d4d" providerId="ADAL" clId="{BBA87B22-AEA4-4E6B-B773-EE9741E17A80}" dt="2023-07-22T13:54:34.134" v="59" actId="20577"/>
          <ac:spMkLst>
            <pc:docMk/>
            <pc:sldMk cId="3578945184" sldId="287"/>
            <ac:spMk id="11" creationId="{00000000-0000-0000-0000-000000000000}"/>
          </ac:spMkLst>
        </pc:spChg>
        <pc:picChg chg="del">
          <ac:chgData name="Alex Savage" userId="015f1cdb-9179-472d-8966-63516a8b1d4d" providerId="ADAL" clId="{BBA87B22-AEA4-4E6B-B773-EE9741E17A80}" dt="2023-07-22T13:54:28.413" v="49" actId="478"/>
          <ac:picMkLst>
            <pc:docMk/>
            <pc:sldMk cId="3578945184" sldId="287"/>
            <ac:picMk id="1026" creationId="{045F1080-0E10-F40F-64FE-D82A54845B65}"/>
          </ac:picMkLst>
        </pc:picChg>
      </pc:sldChg>
      <pc:sldChg chg="addSp delSp modSp mod">
        <pc:chgData name="Alex Savage" userId="015f1cdb-9179-472d-8966-63516a8b1d4d" providerId="ADAL" clId="{BBA87B22-AEA4-4E6B-B773-EE9741E17A80}" dt="2023-07-22T13:56:05.488" v="83" actId="20577"/>
        <pc:sldMkLst>
          <pc:docMk/>
          <pc:sldMk cId="1078147223" sldId="293"/>
        </pc:sldMkLst>
        <pc:spChg chg="mod">
          <ac:chgData name="Alex Savage" userId="015f1cdb-9179-472d-8966-63516a8b1d4d" providerId="ADAL" clId="{BBA87B22-AEA4-4E6B-B773-EE9741E17A80}" dt="2023-07-22T13:55:53.895" v="72" actId="1076"/>
          <ac:spMkLst>
            <pc:docMk/>
            <pc:sldMk cId="1078147223" sldId="293"/>
            <ac:spMk id="13" creationId="{00000000-0000-0000-0000-000000000000}"/>
          </ac:spMkLst>
        </pc:spChg>
        <pc:spChg chg="mod">
          <ac:chgData name="Alex Savage" userId="015f1cdb-9179-472d-8966-63516a8b1d4d" providerId="ADAL" clId="{BBA87B22-AEA4-4E6B-B773-EE9741E17A80}" dt="2023-07-22T13:55:35.828" v="68" actId="20577"/>
          <ac:spMkLst>
            <pc:docMk/>
            <pc:sldMk cId="1078147223" sldId="293"/>
            <ac:spMk id="14" creationId="{E7D500FC-D8B4-4040-B130-9C146FB5DFE4}"/>
          </ac:spMkLst>
        </pc:spChg>
        <pc:spChg chg="mod">
          <ac:chgData name="Alex Savage" userId="015f1cdb-9179-472d-8966-63516a8b1d4d" providerId="ADAL" clId="{BBA87B22-AEA4-4E6B-B773-EE9741E17A80}" dt="2023-07-22T13:56:05.488" v="83" actId="20577"/>
          <ac:spMkLst>
            <pc:docMk/>
            <pc:sldMk cId="1078147223" sldId="293"/>
            <ac:spMk id="36" creationId="{4158DD09-0233-4618-B413-208518ABC2EE}"/>
          </ac:spMkLst>
        </pc:spChg>
        <pc:picChg chg="add mod">
          <ac:chgData name="Alex Savage" userId="015f1cdb-9179-472d-8966-63516a8b1d4d" providerId="ADAL" clId="{BBA87B22-AEA4-4E6B-B773-EE9741E17A80}" dt="2023-07-22T13:55:47.923" v="71" actId="167"/>
          <ac:picMkLst>
            <pc:docMk/>
            <pc:sldMk cId="1078147223" sldId="293"/>
            <ac:picMk id="3" creationId="{6AC435A3-984C-B81E-DD09-AF27354419CB}"/>
          </ac:picMkLst>
        </pc:picChg>
        <pc:picChg chg="del">
          <ac:chgData name="Alex Savage" userId="015f1cdb-9179-472d-8966-63516a8b1d4d" providerId="ADAL" clId="{BBA87B22-AEA4-4E6B-B773-EE9741E17A80}" dt="2023-07-22T13:53:08.516" v="1" actId="478"/>
          <ac:picMkLst>
            <pc:docMk/>
            <pc:sldMk cId="1078147223" sldId="293"/>
            <ac:picMk id="4" creationId="{C7FA0A4F-299C-F5D8-A38E-C84DA7E08FDE}"/>
          </ac:picMkLst>
        </pc:picChg>
      </pc:sldChg>
      <pc:sldChg chg="del">
        <pc:chgData name="Alex Savage" userId="015f1cdb-9179-472d-8966-63516a8b1d4d" providerId="ADAL" clId="{BBA87B22-AEA4-4E6B-B773-EE9741E17A80}" dt="2023-07-22T13:53:00.434" v="0" actId="47"/>
        <pc:sldMkLst>
          <pc:docMk/>
          <pc:sldMk cId="1256029219" sldId="454"/>
        </pc:sldMkLst>
      </pc:sldChg>
      <pc:sldChg chg="add modTransition">
        <pc:chgData name="Alex Savage" userId="015f1cdb-9179-472d-8966-63516a8b1d4d" providerId="ADAL" clId="{BBA87B22-AEA4-4E6B-B773-EE9741E17A80}" dt="2023-07-23T16:30:39.643" v="562"/>
        <pc:sldMkLst>
          <pc:docMk/>
          <pc:sldMk cId="3954842763" sldId="696"/>
        </pc:sldMkLst>
      </pc:sldChg>
      <pc:sldChg chg="addSp delSp modSp mod">
        <pc:chgData name="Alex Savage" userId="015f1cdb-9179-472d-8966-63516a8b1d4d" providerId="ADAL" clId="{BBA87B22-AEA4-4E6B-B773-EE9741E17A80}" dt="2023-07-23T16:29:04.883" v="561" actId="1038"/>
        <pc:sldMkLst>
          <pc:docMk/>
          <pc:sldMk cId="969205624" sldId="697"/>
        </pc:sldMkLst>
        <pc:spChg chg="mod">
          <ac:chgData name="Alex Savage" userId="015f1cdb-9179-472d-8966-63516a8b1d4d" providerId="ADAL" clId="{BBA87B22-AEA4-4E6B-B773-EE9741E17A80}" dt="2023-07-23T16:28:40.430" v="547" actId="14100"/>
          <ac:spMkLst>
            <pc:docMk/>
            <pc:sldMk cId="969205624" sldId="697"/>
            <ac:spMk id="3" creationId="{6D832516-2C69-4925-97BD-E1F9DC4F9358}"/>
          </ac:spMkLst>
        </pc:spChg>
        <pc:spChg chg="ord">
          <ac:chgData name="Alex Savage" userId="015f1cdb-9179-472d-8966-63516a8b1d4d" providerId="ADAL" clId="{BBA87B22-AEA4-4E6B-B773-EE9741E17A80}" dt="2023-07-23T16:28:56.965" v="550" actId="166"/>
          <ac:spMkLst>
            <pc:docMk/>
            <pc:sldMk cId="969205624" sldId="697"/>
            <ac:spMk id="6" creationId="{00000000-0000-0000-0000-000000000000}"/>
          </ac:spMkLst>
        </pc:spChg>
        <pc:spChg chg="ord">
          <ac:chgData name="Alex Savage" userId="015f1cdb-9179-472d-8966-63516a8b1d4d" providerId="ADAL" clId="{BBA87B22-AEA4-4E6B-B773-EE9741E17A80}" dt="2023-07-23T16:28:56.965" v="550" actId="166"/>
          <ac:spMkLst>
            <pc:docMk/>
            <pc:sldMk cId="969205624" sldId="697"/>
            <ac:spMk id="7" creationId="{00000000-0000-0000-0000-000000000000}"/>
          </ac:spMkLst>
        </pc:spChg>
        <pc:spChg chg="add mod">
          <ac:chgData name="Alex Savage" userId="015f1cdb-9179-472d-8966-63516a8b1d4d" providerId="ADAL" clId="{BBA87B22-AEA4-4E6B-B773-EE9741E17A80}" dt="2023-07-23T16:28:43.680" v="548" actId="1076"/>
          <ac:spMkLst>
            <pc:docMk/>
            <pc:sldMk cId="969205624" sldId="697"/>
            <ac:spMk id="8" creationId="{D8C71722-20C0-67B6-C19C-C0E0EAC7B5A5}"/>
          </ac:spMkLst>
        </pc:spChg>
        <pc:spChg chg="mod">
          <ac:chgData name="Alex Savage" userId="015f1cdb-9179-472d-8966-63516a8b1d4d" providerId="ADAL" clId="{BBA87B22-AEA4-4E6B-B773-EE9741E17A80}" dt="2023-07-23T16:28:46.807" v="549" actId="14100"/>
          <ac:spMkLst>
            <pc:docMk/>
            <pc:sldMk cId="969205624" sldId="697"/>
            <ac:spMk id="45" creationId="{00000000-0000-0000-0000-000000000000}"/>
          </ac:spMkLst>
        </pc:spChg>
        <pc:picChg chg="add mod">
          <ac:chgData name="Alex Savage" userId="015f1cdb-9179-472d-8966-63516a8b1d4d" providerId="ADAL" clId="{BBA87B22-AEA4-4E6B-B773-EE9741E17A80}" dt="2023-07-23T16:29:04.883" v="561" actId="1038"/>
          <ac:picMkLst>
            <pc:docMk/>
            <pc:sldMk cId="969205624" sldId="697"/>
            <ac:picMk id="2" creationId="{5AB2D538-AB69-A0BC-EB8C-0051A15F6A06}"/>
          </ac:picMkLst>
        </pc:picChg>
        <pc:picChg chg="del">
          <ac:chgData name="Alex Savage" userId="015f1cdb-9179-472d-8966-63516a8b1d4d" providerId="ADAL" clId="{BBA87B22-AEA4-4E6B-B773-EE9741E17A80}" dt="2023-07-22T13:54:16.667" v="42" actId="478"/>
          <ac:picMkLst>
            <pc:docMk/>
            <pc:sldMk cId="969205624" sldId="697"/>
            <ac:picMk id="2" creationId="{D490BA72-BDE8-CB20-6677-38F55FF026BB}"/>
          </ac:picMkLst>
        </pc:picChg>
        <pc:picChg chg="ord">
          <ac:chgData name="Alex Savage" userId="015f1cdb-9179-472d-8966-63516a8b1d4d" providerId="ADAL" clId="{BBA87B22-AEA4-4E6B-B773-EE9741E17A80}" dt="2023-07-23T16:28:56.965" v="550" actId="166"/>
          <ac:picMkLst>
            <pc:docMk/>
            <pc:sldMk cId="969205624" sldId="697"/>
            <ac:picMk id="5" creationId="{D6430F63-1762-4B47-B167-DF6C6ED9B31B}"/>
          </ac:picMkLst>
        </pc:picChg>
      </pc:sldChg>
      <pc:sldChg chg="del">
        <pc:chgData name="Alex Savage" userId="015f1cdb-9179-472d-8966-63516a8b1d4d" providerId="ADAL" clId="{BBA87B22-AEA4-4E6B-B773-EE9741E17A80}" dt="2023-07-23T16:30:51.207" v="563" actId="47"/>
        <pc:sldMkLst>
          <pc:docMk/>
          <pc:sldMk cId="756699654" sldId="69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5264B-5653-4426-930E-A0EF1E29AD45}" type="datetimeFigureOut">
              <a:rPr lang="en-GB" smtClean="0"/>
              <a:t>23/07/2023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F5FC32-7C77-4992-B485-2B1352ABF7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6160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5FC32-7C77-4992-B485-2B1352ABF7D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2034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EA85C-B738-4C91-A0B6-A76061CB579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3451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163D9-A449-4C1B-81F5-0915FFCA137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7624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5FC32-7C77-4992-B485-2B1352ABF7D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34045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163D9-A449-4C1B-81F5-0915FFCA137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6515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37389-81DE-4247-81EF-3A91920CC08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1408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b="1" dirty="0"/>
              <a:t>Gospel</a:t>
            </a:r>
            <a:endParaRPr lang="en-GB" b="0" dirty="0"/>
          </a:p>
          <a:p>
            <a:r>
              <a:rPr lang="en-GB" b="1" dirty="0"/>
              <a:t>John 14:15-21</a:t>
            </a:r>
            <a:endParaRPr lang="en-GB" b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37389-81DE-4247-81EF-3A91920CC08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163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EA85C-B738-4C91-A0B6-A76061CB579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3451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82381-0FCB-4EDC-B143-ECD987F6FA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FD9ADC-AA1D-4674-83DE-FC6409DA6A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7399B7-0F96-4E2D-A51A-C192430F8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C7C8-1BCC-4AA2-BBD2-090033F12F72}" type="datetimeFigureOut">
              <a:rPr lang="en-GB" smtClean="0"/>
              <a:t>23/07/2023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DD3E3-3C59-49B1-BC3E-9978F90B1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E4C3AE-CCF3-4A15-9831-8B0E1A59F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F28C3-35DE-4DA7-959C-C801F97950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050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F8817-5459-4EB4-9D44-9E2F2D2BC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96EE36-C848-4302-81DE-0B10848F33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B3712D-7A37-45C7-9333-42CC95E0A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C7C8-1BCC-4AA2-BBD2-090033F12F72}" type="datetimeFigureOut">
              <a:rPr lang="en-GB" smtClean="0"/>
              <a:t>23/07/2023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8F8832-B4A4-47E8-B138-C9B38DE2B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FFF1B1-628F-4777-ADC5-F2ABF9F0B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F28C3-35DE-4DA7-959C-C801F97950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154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847968-1456-4794-BD80-CC4CA75F31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DD57E7-E629-4A4E-A106-7E5F9C80D7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7A0D0-6DA0-4379-AF36-4C90AD3B9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C7C8-1BCC-4AA2-BBD2-090033F12F72}" type="datetimeFigureOut">
              <a:rPr lang="en-GB" smtClean="0"/>
              <a:t>23/07/2023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A71B76-5B9D-4C89-A01A-2F8B7BA33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4CC2FA-5FF5-402A-A4CF-6E7129853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F28C3-35DE-4DA7-959C-C801F97950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817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7C204-C82B-4496-BBC3-A6F982CD4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CA35D-F6E5-42C4-9B91-F0A24B7315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1CE4E4-22BF-4B90-9F2B-06E9D4A2A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C7C8-1BCC-4AA2-BBD2-090033F12F72}" type="datetimeFigureOut">
              <a:rPr lang="en-GB" smtClean="0"/>
              <a:t>23/07/2023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0393F9-DF47-4CA6-A728-288AC9372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06923-D1D8-44DE-A46A-ABE6A12E7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F28C3-35DE-4DA7-959C-C801F97950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766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BB24B-19B4-4756-910C-D2B604BFA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14346C-C93B-4E8E-BF04-6AC2B2FD85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F90525-72FB-494A-8DF3-CD54251E3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C7C8-1BCC-4AA2-BBD2-090033F12F72}" type="datetimeFigureOut">
              <a:rPr lang="en-GB" smtClean="0"/>
              <a:t>23/07/2023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19C2C3-7522-4937-AC11-426BF550C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708F0-BD89-4B12-B5CC-549129316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F28C3-35DE-4DA7-959C-C801F97950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45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0B008-577B-46EA-AA63-C15961DD3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D96E66-AA94-4708-9E2A-4851BD777B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B05E45-8D6E-4A63-AA52-AE8DDFC027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1D33DB-3146-4CB1-A288-2FE6E906A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C7C8-1BCC-4AA2-BBD2-090033F12F72}" type="datetimeFigureOut">
              <a:rPr lang="en-GB" smtClean="0"/>
              <a:t>23/07/2023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44ED7A-C18F-4D7E-8D8E-D639EF25D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F95580-C441-44D3-9469-0BF3962C7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F28C3-35DE-4DA7-959C-C801F97950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47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CC660-0F5F-48E7-AF69-8D6A9D9C3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00A7C7-922F-43DB-846A-3D0D2D1C20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BC0ADA-5AA0-4D36-8942-DFC360189E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909EE1-90FA-45B3-84BC-8F45F01B46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BD48F6-68FD-4EC8-BF9A-A2BE910080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CA3531-582F-46AD-9188-95705C0F4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C7C8-1BCC-4AA2-BBD2-090033F12F72}" type="datetimeFigureOut">
              <a:rPr lang="en-GB" smtClean="0"/>
              <a:t>23/07/2023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985DE0-C9FD-4E7C-80E1-974CFF19D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EBB67D-C69A-4D12-8ACE-A41BCDFFB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F28C3-35DE-4DA7-959C-C801F97950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590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1A0D9-020F-4725-9D96-6C9D3CCD7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131E16-C4C6-4324-A5CD-0C67AC3FD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C7C8-1BCC-4AA2-BBD2-090033F12F72}" type="datetimeFigureOut">
              <a:rPr lang="en-GB" smtClean="0"/>
              <a:t>23/07/2023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7B6BE9-ED49-422C-AAFC-35881221C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8B6068-BDA3-44E7-83B8-4B10AE189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F28C3-35DE-4DA7-959C-C801F97950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4244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827E2D-7D44-46E3-A095-865ED3CC4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C7C8-1BCC-4AA2-BBD2-090033F12F72}" type="datetimeFigureOut">
              <a:rPr lang="en-GB" smtClean="0"/>
              <a:t>23/07/2023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E91B21-87AB-4470-A7F9-8A1FF6788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4B38A4-800E-4E1D-9699-1660719C7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F28C3-35DE-4DA7-959C-C801F97950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92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026C7-5D5F-4975-BFA2-106F50718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9772D8-5822-48EF-9073-F2ECECA54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8AE03D-4777-4C33-AB8F-D4C78DA4BD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4D867B-1C47-4F3F-9B11-35DBEBFBF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C7C8-1BCC-4AA2-BBD2-090033F12F72}" type="datetimeFigureOut">
              <a:rPr lang="en-GB" smtClean="0"/>
              <a:t>23/07/2023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F4A51A-3CAF-40B0-BFC2-0D56B9065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F6AE4E-7AA1-4FD6-9266-3DB039185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F28C3-35DE-4DA7-959C-C801F97950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480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68B6F-4330-4FF7-BAB5-CFA711FA2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5EB9F6-4202-4207-B22F-AEC82320EC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C5D437-D111-4A0E-9614-BED5F42BA5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F44FA2-6410-4ACA-8346-BCE9B2FFF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C7C8-1BCC-4AA2-BBD2-090033F12F72}" type="datetimeFigureOut">
              <a:rPr lang="en-GB" smtClean="0"/>
              <a:t>23/07/2023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10AAAD-260D-4F26-9D0C-3F0A22061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C87198-9229-4E8C-9286-4BD084EEF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F28C3-35DE-4DA7-959C-C801F97950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3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416258-8ED3-4F1A-9F45-15C152FED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F30FBE-D951-418E-8EA8-4B912FA3D8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C4037B-3F54-4B71-8B6C-8D7E0BE151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8C7C8-1BCC-4AA2-BBD2-090033F12F72}" type="datetimeFigureOut">
              <a:rPr lang="en-GB" smtClean="0"/>
              <a:t>23/07/2023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87E89E-8C5F-4C89-A6CC-C573BA14B1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4E4757-12D5-49C0-8ED1-EDB940E169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5F28C3-35DE-4DA7-959C-C801F97950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9381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s://www.actionforhappiness.org/" TargetMode="External"/><Relationship Id="rId7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witter.com/ndhs_chaplain" TargetMode="External"/><Relationship Id="rId5" Type="http://schemas.openxmlformats.org/officeDocument/2006/relationships/hyperlink" Target="mailto:chaplaincy@ndhs.org.uk" TargetMode="External"/><Relationship Id="rId4" Type="http://schemas.openxmlformats.org/officeDocument/2006/relationships/hyperlink" Target="https://www.stjohnthebaptist-cmat.org.uk/chaplaincy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 ">
            <a:extLst>
              <a:ext uri="{FF2B5EF4-FFF2-40B4-BE49-F238E27FC236}">
                <a16:creationId xmlns:a16="http://schemas.microsoft.com/office/drawing/2014/main" id="{6AC435A3-984C-B81E-DD09-AF2735441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019" y="-41191"/>
            <a:ext cx="5735103" cy="606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6339537-3EFD-4081-9858-AC61F89B072E}"/>
              </a:ext>
            </a:extLst>
          </p:cNvPr>
          <p:cNvSpPr/>
          <p:nvPr/>
        </p:nvSpPr>
        <p:spPr>
          <a:xfrm>
            <a:off x="-75655" y="-36427"/>
            <a:ext cx="5624513" cy="5925453"/>
          </a:xfrm>
          <a:prstGeom prst="rect">
            <a:avLst/>
          </a:prstGeom>
          <a:solidFill>
            <a:srgbClr val="20A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lowchart: Document 12"/>
          <p:cNvSpPr/>
          <p:nvPr/>
        </p:nvSpPr>
        <p:spPr>
          <a:xfrm rot="16200000">
            <a:off x="2662565" y="2577415"/>
            <a:ext cx="6854169" cy="1616957"/>
          </a:xfrm>
          <a:prstGeom prst="flowChartDocument">
            <a:avLst/>
          </a:prstGeom>
          <a:solidFill>
            <a:srgbClr val="20AF7F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D500FC-D8B4-4040-B130-9C146FB5DFE4}"/>
              </a:ext>
            </a:extLst>
          </p:cNvPr>
          <p:cNvSpPr txBox="1"/>
          <p:nvPr/>
        </p:nvSpPr>
        <p:spPr>
          <a:xfrm>
            <a:off x="386251" y="233045"/>
            <a:ext cx="5709749" cy="498598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/>
              </a:rPr>
              <a:t>‘Follow Me’</a:t>
            </a:r>
          </a:p>
          <a:p>
            <a:pPr algn="ctr"/>
            <a:endParaRPr lang="en-GB" sz="88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/>
            </a:endParaRPr>
          </a:p>
        </p:txBody>
      </p:sp>
      <p:sp>
        <p:nvSpPr>
          <p:cNvPr id="26" name="Flowchart: Document 25">
            <a:extLst>
              <a:ext uri="{FF2B5EF4-FFF2-40B4-BE49-F238E27FC236}">
                <a16:creationId xmlns:a16="http://schemas.microsoft.com/office/drawing/2014/main" id="{B1D33294-2057-4784-BDEE-02E49BD23483}"/>
              </a:ext>
            </a:extLst>
          </p:cNvPr>
          <p:cNvSpPr/>
          <p:nvPr/>
        </p:nvSpPr>
        <p:spPr>
          <a:xfrm rot="10800000">
            <a:off x="-12700" y="5566063"/>
            <a:ext cx="12204700" cy="1295396"/>
          </a:xfrm>
          <a:prstGeom prst="flowChartDocument">
            <a:avLst/>
          </a:prstGeom>
          <a:solidFill>
            <a:srgbClr val="006600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4158DD09-0233-4618-B413-208518ABC2EE}"/>
              </a:ext>
            </a:extLst>
          </p:cNvPr>
          <p:cNvSpPr txBox="1">
            <a:spLocks/>
          </p:cNvSpPr>
          <p:nvPr/>
        </p:nvSpPr>
        <p:spPr>
          <a:xfrm>
            <a:off x="1102800" y="5824436"/>
            <a:ext cx="10722724" cy="9422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4800" dirty="0">
                <a:solidFill>
                  <a:schemeClr val="bg1"/>
                </a:solidFill>
                <a:latin typeface="Berlin Sans FB"/>
              </a:rPr>
              <a:t> 22</a:t>
            </a:r>
            <a:r>
              <a:rPr lang="en-GB" sz="4800" baseline="30000" dirty="0">
                <a:solidFill>
                  <a:schemeClr val="bg1"/>
                </a:solidFill>
                <a:latin typeface="Berlin Sans FB"/>
              </a:rPr>
              <a:t>nd</a:t>
            </a:r>
            <a:r>
              <a:rPr lang="en-GB" sz="4800" dirty="0">
                <a:solidFill>
                  <a:schemeClr val="bg1"/>
                </a:solidFill>
                <a:latin typeface="Berlin Sans FB"/>
              </a:rPr>
              <a:t> Sunday of Ordinary Time</a:t>
            </a:r>
            <a:endParaRPr lang="en-US" dirty="0"/>
          </a:p>
        </p:txBody>
      </p:sp>
      <p:sp>
        <p:nvSpPr>
          <p:cNvPr id="35" name="Flowchart: Document 34">
            <a:extLst>
              <a:ext uri="{FF2B5EF4-FFF2-40B4-BE49-F238E27FC236}">
                <a16:creationId xmlns:a16="http://schemas.microsoft.com/office/drawing/2014/main" id="{88F8C41D-6029-4CCC-9C47-4726BAA64B0C}"/>
              </a:ext>
            </a:extLst>
          </p:cNvPr>
          <p:cNvSpPr/>
          <p:nvPr/>
        </p:nvSpPr>
        <p:spPr>
          <a:xfrm rot="15949037" flipH="1">
            <a:off x="-3356756" y="3024989"/>
            <a:ext cx="6958439" cy="787422"/>
          </a:xfrm>
          <a:prstGeom prst="flowChartDocument">
            <a:avLst/>
          </a:prstGeom>
          <a:solidFill>
            <a:srgbClr val="92D05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D656271-752A-4025-80B2-F0DF0CC26D4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7" t="19777" r="12267" b="24309"/>
          <a:stretch/>
        </p:blipFill>
        <p:spPr>
          <a:xfrm rot="21084305">
            <a:off x="791500" y="5067858"/>
            <a:ext cx="2028232" cy="16794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95EE1C8-A460-58AA-63B9-C84B94DDD798}"/>
              </a:ext>
            </a:extLst>
          </p:cNvPr>
          <p:cNvSpPr txBox="1"/>
          <p:nvPr/>
        </p:nvSpPr>
        <p:spPr>
          <a:xfrm>
            <a:off x="655094" y="4978710"/>
            <a:ext cx="2278743" cy="1289241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846320"/>
              </a:avLst>
            </a:prstTxWarp>
            <a:spAutoFit/>
          </a:bodyPr>
          <a:lstStyle/>
          <a:p>
            <a:pPr algn="ctr"/>
            <a:r>
              <a:rPr 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WEEKLY PEBBLE</a:t>
            </a:r>
            <a:endParaRPr lang="en-GB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14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01" y="316569"/>
            <a:ext cx="2724279" cy="144379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3600" b="1">
                <a:latin typeface="Trebuchet MS" panose="020B0603020202020204" pitchFamily="34" charset="0"/>
              </a:rPr>
              <a:t>In the name of the Father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33501" r="32276" b="50830"/>
          <a:stretch/>
        </p:blipFill>
        <p:spPr>
          <a:xfrm>
            <a:off x="2855167" y="167142"/>
            <a:ext cx="1559508" cy="23493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66127" b="50729"/>
          <a:stretch/>
        </p:blipFill>
        <p:spPr>
          <a:xfrm>
            <a:off x="6952341" y="126549"/>
            <a:ext cx="1746477" cy="2663639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5133263" y="938500"/>
            <a:ext cx="1925474" cy="1443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600" b="1">
                <a:latin typeface="Trebuchet MS" panose="020B0603020202020204" pitchFamily="34" charset="0"/>
              </a:rPr>
              <a:t>And of the Son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EAF8D14-501E-4A1A-8DBC-550574E8B84D}"/>
              </a:ext>
            </a:extLst>
          </p:cNvPr>
          <p:cNvGrpSpPr/>
          <p:nvPr/>
        </p:nvGrpSpPr>
        <p:grpSpPr>
          <a:xfrm rot="10800000">
            <a:off x="0" y="5890071"/>
            <a:ext cx="12204700" cy="1423073"/>
            <a:chOff x="-190500" y="-2287134"/>
            <a:chExt cx="12204700" cy="1423073"/>
          </a:xfrm>
        </p:grpSpPr>
        <p:sp>
          <p:nvSpPr>
            <p:cNvPr id="15" name="Flowchart: Document 14">
              <a:extLst>
                <a:ext uri="{FF2B5EF4-FFF2-40B4-BE49-F238E27FC236}">
                  <a16:creationId xmlns:a16="http://schemas.microsoft.com/office/drawing/2014/main" id="{E7454CDE-1D8C-454E-A51F-6AE9DC642510}"/>
                </a:ext>
              </a:extLst>
            </p:cNvPr>
            <p:cNvSpPr/>
            <p:nvPr/>
          </p:nvSpPr>
          <p:spPr>
            <a:xfrm>
              <a:off x="-190500" y="-2159457"/>
              <a:ext cx="12204700" cy="1295396"/>
            </a:xfrm>
            <a:prstGeom prst="flowChartDocument">
              <a:avLst/>
            </a:prstGeom>
            <a:solidFill>
              <a:srgbClr val="00B0F0">
                <a:alpha val="9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7C3BE658-E420-4C00-9BB9-417A5D1AE3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rgbClr val="0066FF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956" b="33074"/>
            <a:stretch/>
          </p:blipFill>
          <p:spPr>
            <a:xfrm rot="10800000">
              <a:off x="-177800" y="-2261740"/>
              <a:ext cx="12192000" cy="815372"/>
            </a:xfrm>
            <a:prstGeom prst="rect">
              <a:avLst/>
            </a:prstGeom>
          </p:spPr>
        </p:pic>
        <p:sp>
          <p:nvSpPr>
            <p:cNvPr id="4" name="Flowchart: Document 3">
              <a:extLst>
                <a:ext uri="{FF2B5EF4-FFF2-40B4-BE49-F238E27FC236}">
                  <a16:creationId xmlns:a16="http://schemas.microsoft.com/office/drawing/2014/main" id="{D3E66F5C-F561-423C-A977-B930074B183D}"/>
                </a:ext>
              </a:extLst>
            </p:cNvPr>
            <p:cNvSpPr/>
            <p:nvPr/>
          </p:nvSpPr>
          <p:spPr>
            <a:xfrm>
              <a:off x="-190500" y="-2287134"/>
              <a:ext cx="12204700" cy="1295396"/>
            </a:xfrm>
            <a:prstGeom prst="flowChartDocument">
              <a:avLst/>
            </a:prstGeom>
            <a:solidFill>
              <a:srgbClr val="0F6FCF">
                <a:alpha val="9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F12456C-A805-48A0-BFA0-BDA319454075}"/>
              </a:ext>
            </a:extLst>
          </p:cNvPr>
          <p:cNvSpPr txBox="1">
            <a:spLocks/>
          </p:cNvSpPr>
          <p:nvPr/>
        </p:nvSpPr>
        <p:spPr>
          <a:xfrm>
            <a:off x="2175639" y="3208969"/>
            <a:ext cx="2630972" cy="1443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600" b="1">
                <a:latin typeface="Trebuchet MS" panose="020B0603020202020204" pitchFamily="34" charset="0"/>
              </a:rPr>
              <a:t>And of the Holy Spirit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8100F6E-3659-4C7A-811B-507987D8CF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7" t="47312" r="31719" b="3518"/>
          <a:stretch/>
        </p:blipFill>
        <p:spPr>
          <a:xfrm>
            <a:off x="4729762" y="2848244"/>
            <a:ext cx="3086100" cy="23493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45A1AD-D62E-4E9A-A88D-888AC0F0B3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127" t="49786" b="3229"/>
          <a:stretch/>
        </p:blipFill>
        <p:spPr>
          <a:xfrm>
            <a:off x="9686246" y="3208969"/>
            <a:ext cx="1746477" cy="25400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F758930-62FF-4626-BEE7-4C56533A291D}"/>
              </a:ext>
            </a:extLst>
          </p:cNvPr>
          <p:cNvSpPr txBox="1">
            <a:spLocks/>
          </p:cNvSpPr>
          <p:nvPr/>
        </p:nvSpPr>
        <p:spPr>
          <a:xfrm>
            <a:off x="8435438" y="4127944"/>
            <a:ext cx="3869094" cy="1443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600" b="1">
                <a:latin typeface="Trebuchet MS" panose="020B0603020202020204" pitchFamily="34" charset="0"/>
              </a:rPr>
              <a:t>Amen</a:t>
            </a:r>
          </a:p>
        </p:txBody>
      </p:sp>
    </p:spTree>
    <p:extLst>
      <p:ext uri="{BB962C8B-B14F-4D97-AF65-F5344CB8AC3E}">
        <p14:creationId xmlns:p14="http://schemas.microsoft.com/office/powerpoint/2010/main" val="154509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82393594-34F6-4ABA-859F-CCBA24193CC2}"/>
              </a:ext>
            </a:extLst>
          </p:cNvPr>
          <p:cNvSpPr/>
          <p:nvPr/>
        </p:nvSpPr>
        <p:spPr>
          <a:xfrm>
            <a:off x="-1" y="-15179"/>
            <a:ext cx="12192000" cy="6883718"/>
          </a:xfrm>
          <a:prstGeom prst="rect">
            <a:avLst/>
          </a:prstGeom>
          <a:solidFill>
            <a:srgbClr val="CCDE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7CFB2144-890C-4856-9D9E-E36FC9319F84}"/>
              </a:ext>
            </a:extLst>
          </p:cNvPr>
          <p:cNvSpPr/>
          <p:nvPr/>
        </p:nvSpPr>
        <p:spPr>
          <a:xfrm>
            <a:off x="279400" y="1193804"/>
            <a:ext cx="11595100" cy="4965700"/>
          </a:xfrm>
          <a:prstGeom prst="roundRect">
            <a:avLst>
              <a:gd name="adj" fmla="val 5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B5C5CCF-9959-41B1-BDAB-7D832D10547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19100" y="1317629"/>
          <a:ext cx="11315700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5700">
                  <a:extLst>
                    <a:ext uri="{9D8B030D-6E8A-4147-A177-3AD203B41FA5}">
                      <a16:colId xmlns:a16="http://schemas.microsoft.com/office/drawing/2014/main" val="532597081"/>
                    </a:ext>
                  </a:extLst>
                </a:gridCol>
                <a:gridCol w="4502150">
                  <a:extLst>
                    <a:ext uri="{9D8B030D-6E8A-4147-A177-3AD203B41FA5}">
                      <a16:colId xmlns:a16="http://schemas.microsoft.com/office/drawing/2014/main" val="807795615"/>
                    </a:ext>
                  </a:extLst>
                </a:gridCol>
                <a:gridCol w="1174750">
                  <a:extLst>
                    <a:ext uri="{9D8B030D-6E8A-4147-A177-3AD203B41FA5}">
                      <a16:colId xmlns:a16="http://schemas.microsoft.com/office/drawing/2014/main" val="476671710"/>
                    </a:ext>
                  </a:extLst>
                </a:gridCol>
                <a:gridCol w="4483100">
                  <a:extLst>
                    <a:ext uri="{9D8B030D-6E8A-4147-A177-3AD203B41FA5}">
                      <a16:colId xmlns:a16="http://schemas.microsoft.com/office/drawing/2014/main" val="6139407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D91C52"/>
                          </a:solidFill>
                          <a:latin typeface="Berlin Sans FB Demi" panose="020E0802020502020306" pitchFamily="34" charset="0"/>
                        </a:rPr>
                        <a:t>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IVING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Do things for others</a:t>
                      </a:r>
                      <a:endParaRPr lang="en-GB" sz="2400" b="0" dirty="0">
                        <a:solidFill>
                          <a:schemeClr val="tx1"/>
                        </a:solidFill>
                        <a:latin typeface="Candara" panose="020E0502030303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D91C52"/>
                          </a:solidFill>
                          <a:latin typeface="Berlin Sans FB Demi" panose="020E0802020502020306" pitchFamily="34" charset="0"/>
                        </a:rPr>
                        <a:t>D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IRECTION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Have goals to look forward to</a:t>
                      </a:r>
                      <a:endParaRPr lang="en-GB" sz="2400" b="0" dirty="0">
                        <a:solidFill>
                          <a:schemeClr val="tx1"/>
                        </a:solidFill>
                        <a:latin typeface="Candara" panose="020E0502030303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5782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D91C52"/>
                          </a:solidFill>
                          <a:latin typeface="Berlin Sans FB Demi" panose="020E0802020502020306" pitchFamily="34" charset="0"/>
                        </a:rPr>
                        <a:t>R</a:t>
                      </a:r>
                      <a:r>
                        <a:rPr lang="en-US" sz="2400" b="1" dirty="0"/>
                        <a:t>ELATING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latin typeface="Candara" panose="020E0502030303020204" pitchFamily="34" charset="0"/>
                        </a:rPr>
                        <a:t>Connect with people</a:t>
                      </a:r>
                      <a:endParaRPr lang="en-GB" sz="2400" b="0" dirty="0">
                        <a:latin typeface="Candara" panose="020E0502030303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D91C52"/>
                          </a:solidFill>
                          <a:latin typeface="Berlin Sans FB Demi" panose="020E0802020502020306" pitchFamily="34" charset="0"/>
                        </a:rPr>
                        <a:t>R</a:t>
                      </a:r>
                      <a:r>
                        <a:rPr lang="en-US" sz="2400" b="1" dirty="0"/>
                        <a:t>ESILIENCE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latin typeface="Candara" panose="020E0502030303020204" pitchFamily="34" charset="0"/>
                        </a:rPr>
                        <a:t>Find ways to bounce back</a:t>
                      </a:r>
                      <a:endParaRPr lang="en-GB" sz="2400" b="0" dirty="0">
                        <a:latin typeface="Candara" panose="020E0502030303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16715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D91C52"/>
                          </a:solidFill>
                          <a:latin typeface="Berlin Sans FB Demi" panose="020E0802020502020306" pitchFamily="34" charset="0"/>
                        </a:rPr>
                        <a:t>E</a:t>
                      </a:r>
                      <a:r>
                        <a:rPr lang="en-US" sz="2400" b="1" dirty="0"/>
                        <a:t>XERCISING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latin typeface="Candara" panose="020E0502030303020204" pitchFamily="34" charset="0"/>
                        </a:rPr>
                        <a:t>Take care of your body</a:t>
                      </a:r>
                      <a:endParaRPr lang="en-GB" sz="2400" b="0" dirty="0">
                        <a:latin typeface="Candara" panose="020E0502030303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D91C52"/>
                          </a:solidFill>
                          <a:latin typeface="Berlin Sans FB Demi" panose="020E0802020502020306" pitchFamily="34" charset="0"/>
                        </a:rPr>
                        <a:t>E</a:t>
                      </a:r>
                      <a:r>
                        <a:rPr lang="en-US" sz="2400" b="1" dirty="0"/>
                        <a:t>MOTION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latin typeface="Candara" panose="020E0502030303020204" pitchFamily="34" charset="0"/>
                        </a:rPr>
                        <a:t>Look for what’s good</a:t>
                      </a:r>
                      <a:endParaRPr lang="en-GB" sz="2400" b="0" dirty="0">
                        <a:latin typeface="Candara" panose="020E0502030303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8053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D91C52"/>
                          </a:solidFill>
                          <a:latin typeface="Berlin Sans FB Demi" panose="020E0802020502020306" pitchFamily="34" charset="0"/>
                        </a:rPr>
                        <a:t>A</a:t>
                      </a:r>
                      <a:r>
                        <a:rPr lang="en-US" sz="2400" b="1" dirty="0"/>
                        <a:t>WARENESS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latin typeface="Candara" panose="020E0502030303020204" pitchFamily="34" charset="0"/>
                        </a:rPr>
                        <a:t>Live life mindfully</a:t>
                      </a:r>
                      <a:endParaRPr lang="en-GB" sz="2400" b="0" dirty="0">
                        <a:latin typeface="Candara" panose="020E0502030303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D91C52"/>
                          </a:solidFill>
                          <a:latin typeface="Berlin Sans FB Demi" panose="020E0802020502020306" pitchFamily="34" charset="0"/>
                        </a:rPr>
                        <a:t>A</a:t>
                      </a:r>
                      <a:r>
                        <a:rPr lang="en-US" sz="2400" b="1" dirty="0"/>
                        <a:t>CCEPTANCE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latin typeface="Candara" panose="020E0502030303020204" pitchFamily="34" charset="0"/>
                        </a:rPr>
                        <a:t>Be comfortable with who you are</a:t>
                      </a:r>
                      <a:endParaRPr lang="en-GB" sz="2400" b="0" dirty="0">
                        <a:latin typeface="Candara" panose="020E0502030303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385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D91C52"/>
                          </a:solidFill>
                          <a:latin typeface="Berlin Sans FB Demi" panose="020E0802020502020306" pitchFamily="34" charset="0"/>
                        </a:rPr>
                        <a:t>T</a:t>
                      </a:r>
                      <a:r>
                        <a:rPr lang="en-US" sz="2400" b="1" dirty="0"/>
                        <a:t>RYING OUT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latin typeface="Candara" panose="020E0502030303020204" pitchFamily="34" charset="0"/>
                        </a:rPr>
                        <a:t>Keep learning new things</a:t>
                      </a:r>
                      <a:endParaRPr lang="en-GB" sz="2400" b="0" dirty="0">
                        <a:latin typeface="Candara" panose="020E0502030303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D91C52"/>
                          </a:solidFill>
                          <a:latin typeface="Berlin Sans FB Demi" panose="020E0802020502020306" pitchFamily="34" charset="0"/>
                        </a:rPr>
                        <a:t>M</a:t>
                      </a:r>
                      <a:r>
                        <a:rPr lang="en-US" sz="2400" b="1" dirty="0"/>
                        <a:t>EANING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latin typeface="Candara" panose="020E0502030303020204" pitchFamily="34" charset="0"/>
                        </a:rPr>
                        <a:t>Be part of something bigger</a:t>
                      </a:r>
                      <a:endParaRPr lang="en-GB" sz="2400" b="0" dirty="0">
                        <a:latin typeface="Candara" panose="020E0502030303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4560825"/>
                  </a:ext>
                </a:extLst>
              </a:tr>
            </a:tbl>
          </a:graphicData>
        </a:graphic>
      </p:graphicFrame>
      <p:sp>
        <p:nvSpPr>
          <p:cNvPr id="7" name="Flowchart: Document 6">
            <a:extLst>
              <a:ext uri="{FF2B5EF4-FFF2-40B4-BE49-F238E27FC236}">
                <a16:creationId xmlns:a16="http://schemas.microsoft.com/office/drawing/2014/main" id="{E88AC674-EB92-4B35-B8F6-03282E9AE541}"/>
              </a:ext>
            </a:extLst>
          </p:cNvPr>
          <p:cNvSpPr/>
          <p:nvPr/>
        </p:nvSpPr>
        <p:spPr>
          <a:xfrm>
            <a:off x="0" y="1"/>
            <a:ext cx="12192001" cy="1066800"/>
          </a:xfrm>
          <a:prstGeom prst="flowChartDocumen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A92D1C-E523-4E33-AB46-C53D274E4AF1}"/>
              </a:ext>
            </a:extLst>
          </p:cNvPr>
          <p:cNvSpPr txBox="1"/>
          <p:nvPr/>
        </p:nvSpPr>
        <p:spPr>
          <a:xfrm>
            <a:off x="0" y="5702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GREAT DREAM: 10 Keys to Happier Living</a:t>
            </a:r>
            <a:endParaRPr lang="en-GB" sz="4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628E98C-EA22-4429-8F69-0F65D96BC32F}"/>
              </a:ext>
            </a:extLst>
          </p:cNvPr>
          <p:cNvSpPr/>
          <p:nvPr/>
        </p:nvSpPr>
        <p:spPr>
          <a:xfrm>
            <a:off x="573582" y="2296076"/>
            <a:ext cx="886917" cy="886917"/>
          </a:xfrm>
          <a:prstGeom prst="ellipse">
            <a:avLst/>
          </a:prstGeom>
          <a:solidFill>
            <a:srgbClr val="89C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958069B-621D-4B7F-A1DC-8A483DF3D694}"/>
              </a:ext>
            </a:extLst>
          </p:cNvPr>
          <p:cNvSpPr/>
          <p:nvPr/>
        </p:nvSpPr>
        <p:spPr>
          <a:xfrm>
            <a:off x="573582" y="3227275"/>
            <a:ext cx="886918" cy="886918"/>
          </a:xfrm>
          <a:prstGeom prst="ellipse">
            <a:avLst/>
          </a:prstGeom>
          <a:solidFill>
            <a:srgbClr val="4DA2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57A8E4B-D485-4C4F-BE5B-146844D89627}"/>
              </a:ext>
            </a:extLst>
          </p:cNvPr>
          <p:cNvSpPr/>
          <p:nvPr/>
        </p:nvSpPr>
        <p:spPr>
          <a:xfrm>
            <a:off x="560726" y="4185000"/>
            <a:ext cx="901700" cy="886918"/>
          </a:xfrm>
          <a:prstGeom prst="ellipse">
            <a:avLst/>
          </a:prstGeom>
          <a:solidFill>
            <a:srgbClr val="FE46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D0DF804-EC48-4E44-8191-33AEA754F5D3}"/>
              </a:ext>
            </a:extLst>
          </p:cNvPr>
          <p:cNvSpPr/>
          <p:nvPr/>
        </p:nvSpPr>
        <p:spPr>
          <a:xfrm>
            <a:off x="573582" y="5139931"/>
            <a:ext cx="886919" cy="886919"/>
          </a:xfrm>
          <a:prstGeom prst="ellipse">
            <a:avLst/>
          </a:prstGeom>
          <a:solidFill>
            <a:srgbClr val="FBC5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74B099C-65ED-4195-818D-CFB9E2DE38F5}"/>
              </a:ext>
            </a:extLst>
          </p:cNvPr>
          <p:cNvSpPr/>
          <p:nvPr/>
        </p:nvSpPr>
        <p:spPr>
          <a:xfrm>
            <a:off x="6228869" y="1361447"/>
            <a:ext cx="858341" cy="858341"/>
          </a:xfrm>
          <a:prstGeom prst="ellipse">
            <a:avLst/>
          </a:prstGeom>
          <a:solidFill>
            <a:srgbClr val="89C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D6B52FB-4345-42EA-B170-77E90EE63B81}"/>
              </a:ext>
            </a:extLst>
          </p:cNvPr>
          <p:cNvSpPr/>
          <p:nvPr/>
        </p:nvSpPr>
        <p:spPr>
          <a:xfrm>
            <a:off x="6239375" y="2293166"/>
            <a:ext cx="886919" cy="886919"/>
          </a:xfrm>
          <a:prstGeom prst="ellipse">
            <a:avLst/>
          </a:prstGeom>
          <a:solidFill>
            <a:srgbClr val="4EA2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7A0E9F7-D28F-4265-8E1F-4AF54B416778}"/>
              </a:ext>
            </a:extLst>
          </p:cNvPr>
          <p:cNvSpPr/>
          <p:nvPr/>
        </p:nvSpPr>
        <p:spPr>
          <a:xfrm>
            <a:off x="6239375" y="3240856"/>
            <a:ext cx="886919" cy="886919"/>
          </a:xfrm>
          <a:prstGeom prst="ellipse">
            <a:avLst/>
          </a:prstGeom>
          <a:solidFill>
            <a:srgbClr val="FE46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A58781F-96AD-4A10-95B0-E9678C994F52}"/>
              </a:ext>
            </a:extLst>
          </p:cNvPr>
          <p:cNvSpPr/>
          <p:nvPr/>
        </p:nvSpPr>
        <p:spPr>
          <a:xfrm>
            <a:off x="6237243" y="4199439"/>
            <a:ext cx="875423" cy="875423"/>
          </a:xfrm>
          <a:prstGeom prst="ellipse">
            <a:avLst/>
          </a:prstGeom>
          <a:solidFill>
            <a:srgbClr val="FBC5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558154A-F819-4DC7-A4FA-225EA12D6B68}"/>
              </a:ext>
            </a:extLst>
          </p:cNvPr>
          <p:cNvSpPr/>
          <p:nvPr/>
        </p:nvSpPr>
        <p:spPr>
          <a:xfrm>
            <a:off x="6281751" y="5149388"/>
            <a:ext cx="824271" cy="824271"/>
          </a:xfrm>
          <a:prstGeom prst="ellipse">
            <a:avLst/>
          </a:prstGeom>
          <a:solidFill>
            <a:srgbClr val="89C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52C8D290-7392-4678-BCAA-9C1BA23FADC7}"/>
              </a:ext>
            </a:extLst>
          </p:cNvPr>
          <p:cNvSpPr/>
          <p:nvPr/>
        </p:nvSpPr>
        <p:spPr>
          <a:xfrm>
            <a:off x="573582" y="1334901"/>
            <a:ext cx="885877" cy="885877"/>
          </a:xfrm>
          <a:prstGeom prst="ellipse">
            <a:avLst/>
          </a:prstGeom>
          <a:solidFill>
            <a:srgbClr val="FCC5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7FCEE10-CC6B-4372-898E-8C918D0AAD09}"/>
              </a:ext>
            </a:extLst>
          </p:cNvPr>
          <p:cNvSpPr txBox="1"/>
          <p:nvPr/>
        </p:nvSpPr>
        <p:spPr>
          <a:xfrm>
            <a:off x="-3" y="6270172"/>
            <a:ext cx="12192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D91C5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BE KIND TO YOUR MIND</a:t>
            </a:r>
            <a:endParaRPr lang="en-GB" sz="3200" b="1" dirty="0">
              <a:solidFill>
                <a:srgbClr val="D91C52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2AD11D-EF12-4459-02F5-391A86E8C99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BC512"/>
              </a:clrFrom>
              <a:clrTo>
                <a:srgbClr val="FBC51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4066" y="1554775"/>
            <a:ext cx="819100" cy="5393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3B3B8A-083F-4542-6103-FE1FC0EA6DD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89C93A"/>
              </a:clrFrom>
              <a:clrTo>
                <a:srgbClr val="89C93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3053" y="2316837"/>
            <a:ext cx="906406" cy="8240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B9172E6-3F1D-16E7-51EC-B35EBDAACFE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4DA2CE"/>
              </a:clrFrom>
              <a:clrTo>
                <a:srgbClr val="4DA2C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0608" y="3306818"/>
            <a:ext cx="857137" cy="69808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E83ADC5-D239-C4AA-9816-3FCBA9CE6A0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464E"/>
              </a:clrFrom>
              <a:clrTo>
                <a:srgbClr val="FE464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3094" y="4234262"/>
            <a:ext cx="761065" cy="77361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597702A-784D-8BAE-95C6-F585AFDE9A2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CC512"/>
              </a:clrFrom>
              <a:clrTo>
                <a:srgbClr val="FCC51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1399" y="5248734"/>
            <a:ext cx="824270" cy="71593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C3A938D-744D-E317-35D6-A8C263B0B271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89CA3B"/>
              </a:clrFrom>
              <a:clrTo>
                <a:srgbClr val="89CA3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43385" y="1404917"/>
            <a:ext cx="767549" cy="78673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1651652-50B5-F6A2-7C31-1902EAFE3312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4DA2CE"/>
              </a:clrFrom>
              <a:clrTo>
                <a:srgbClr val="4DA2C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67237" y="2359195"/>
            <a:ext cx="817664" cy="80872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1ED25811-3CBF-BE40-38E9-0B3D30D2C4A8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E464E"/>
              </a:clrFrom>
              <a:clrTo>
                <a:srgbClr val="FE464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17432" y="3358395"/>
            <a:ext cx="767249" cy="594926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832375C2-5B2A-C38F-8F17-A6AD9E390D84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BC512"/>
              </a:clrFrom>
              <a:clrTo>
                <a:srgbClr val="FBC51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13873" y="4339773"/>
            <a:ext cx="774620" cy="6535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3D641DBF-8065-0B27-4660-C77F002572FD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89CB3B"/>
              </a:clrFrom>
              <a:clrTo>
                <a:srgbClr val="89CB3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77" b="93827" l="9574" r="89894">
                        <a14:foregroundMark x1="22872" y1="32099" x2="22872" y2="32099"/>
                        <a14:foregroundMark x1="41489" y1="93827" x2="41489" y2="9382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84845" y="5189994"/>
            <a:ext cx="845378" cy="72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38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sand background">
            <a:extLst>
              <a:ext uri="{FF2B5EF4-FFF2-40B4-BE49-F238E27FC236}">
                <a16:creationId xmlns:a16="http://schemas.microsoft.com/office/drawing/2014/main" id="{F2189786-557C-4B54-8B9F-94C05EB55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22047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Flowchart: Document 34">
            <a:extLst>
              <a:ext uri="{FF2B5EF4-FFF2-40B4-BE49-F238E27FC236}">
                <a16:creationId xmlns:a16="http://schemas.microsoft.com/office/drawing/2014/main" id="{88F8C41D-6029-4CCC-9C47-4726BAA64B0C}"/>
              </a:ext>
            </a:extLst>
          </p:cNvPr>
          <p:cNvSpPr/>
          <p:nvPr/>
        </p:nvSpPr>
        <p:spPr>
          <a:xfrm rot="16521379" flipV="1">
            <a:off x="10013171" y="222810"/>
            <a:ext cx="7178501" cy="5792641"/>
          </a:xfrm>
          <a:prstGeom prst="flowChartDocument">
            <a:avLst/>
          </a:prstGeom>
          <a:solidFill>
            <a:srgbClr val="FDB941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834F722-BFAF-454D-8482-AB88028AD0FD}"/>
              </a:ext>
            </a:extLst>
          </p:cNvPr>
          <p:cNvSpPr txBox="1"/>
          <p:nvPr/>
        </p:nvSpPr>
        <p:spPr>
          <a:xfrm>
            <a:off x="606563" y="442158"/>
            <a:ext cx="10604181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sz="2400" dirty="0">
                <a:solidFill>
                  <a:srgbClr val="EF5B25"/>
                </a:solidFill>
                <a:latin typeface="Berlin Sans FB Demi" panose="020E0802020502020306" pitchFamily="34" charset="0"/>
              </a:rPr>
              <a:t>WEEKLY PEBBLE </a:t>
            </a:r>
            <a:r>
              <a:rPr lang="en-GB" sz="2000" dirty="0">
                <a:solidFill>
                  <a:srgbClr val="292929"/>
                </a:solidFill>
                <a:latin typeface="Trebuchet MS" panose="020B0603020202020204" pitchFamily="34" charset="0"/>
              </a:rPr>
              <a:t>is based on the theme of each Sunday’s Gospel.</a:t>
            </a:r>
          </a:p>
          <a:p>
            <a:pPr fontAlgn="base"/>
            <a:endParaRPr lang="en-GB" sz="1600" dirty="0">
              <a:solidFill>
                <a:srgbClr val="292929"/>
              </a:solidFill>
              <a:latin typeface="Trebuchet MS" panose="020B0603020202020204" pitchFamily="34" charset="0"/>
            </a:endParaRPr>
          </a:p>
          <a:p>
            <a:pPr fontAlgn="base"/>
            <a:r>
              <a:rPr lang="en-GB" sz="2000" dirty="0">
                <a:solidFill>
                  <a:srgbClr val="292929"/>
                </a:solidFill>
                <a:latin typeface="Trebuchet MS" panose="020B0603020202020204" pitchFamily="34" charset="0"/>
              </a:rPr>
              <a:t>It can be used to inspire personal reflection or collective worship.</a:t>
            </a:r>
          </a:p>
          <a:p>
            <a:pPr fontAlgn="base"/>
            <a:endParaRPr lang="en-GB" sz="1600" dirty="0">
              <a:solidFill>
                <a:srgbClr val="292929"/>
              </a:solidFill>
              <a:latin typeface="Trebuchet MS" panose="020B0603020202020204" pitchFamily="34" charset="0"/>
            </a:endParaRPr>
          </a:p>
          <a:p>
            <a:pPr fontAlgn="base"/>
            <a:r>
              <a:rPr lang="en-GB" sz="2000" dirty="0">
                <a:solidFill>
                  <a:srgbClr val="292929"/>
                </a:solidFill>
                <a:latin typeface="Trebuchet MS" panose="020B0603020202020204" pitchFamily="34" charset="0"/>
              </a:rPr>
              <a:t>The slides are designed to make them easy to adapt for children of any age and adults.</a:t>
            </a:r>
          </a:p>
          <a:p>
            <a:pPr fontAlgn="base"/>
            <a:endParaRPr lang="en-GB" sz="1600" dirty="0">
              <a:solidFill>
                <a:srgbClr val="292929"/>
              </a:solidFill>
              <a:latin typeface="Trebuchet MS" panose="020B0603020202020204" pitchFamily="34" charset="0"/>
            </a:endParaRPr>
          </a:p>
          <a:p>
            <a:pPr fontAlgn="base"/>
            <a:r>
              <a:rPr lang="en-GB" sz="2000" dirty="0">
                <a:solidFill>
                  <a:srgbClr val="292929"/>
                </a:solidFill>
                <a:latin typeface="Trebuchet MS" panose="020B0603020202020204" pitchFamily="34" charset="0"/>
              </a:rPr>
              <a:t>Each pebble includes free wellbeing activities based on ideas from </a:t>
            </a:r>
            <a:br>
              <a:rPr lang="en-GB" sz="2000" dirty="0">
                <a:solidFill>
                  <a:srgbClr val="292929"/>
                </a:solidFill>
                <a:latin typeface="Trebuchet MS" panose="020B0603020202020204" pitchFamily="34" charset="0"/>
              </a:rPr>
            </a:br>
            <a:r>
              <a:rPr lang="en-GB" sz="2000" dirty="0">
                <a:solidFill>
                  <a:srgbClr val="292929"/>
                </a:solidFill>
                <a:latin typeface="Trebuchet MS" panose="020B0603020202020204" pitchFamily="34" charset="0"/>
                <a:hlinkClick r:id="rId3"/>
              </a:rPr>
              <a:t>actionforhappiness.org</a:t>
            </a:r>
            <a:r>
              <a:rPr lang="en-GB" sz="2000" dirty="0">
                <a:solidFill>
                  <a:srgbClr val="292929"/>
                </a:solidFill>
                <a:latin typeface="Trebuchet MS" panose="020B0603020202020204" pitchFamily="34" charset="0"/>
              </a:rPr>
              <a:t>.</a:t>
            </a:r>
          </a:p>
          <a:p>
            <a:pPr fontAlgn="base"/>
            <a:endParaRPr lang="en-GB" sz="1600" dirty="0">
              <a:solidFill>
                <a:srgbClr val="292929"/>
              </a:solidFill>
              <a:latin typeface="Trebuchet MS" panose="020B0603020202020204" pitchFamily="34" charset="0"/>
            </a:endParaRPr>
          </a:p>
          <a:p>
            <a:pPr fontAlgn="base"/>
            <a:r>
              <a:rPr lang="en-GB" sz="2000" dirty="0">
                <a:solidFill>
                  <a:srgbClr val="292929"/>
                </a:solidFill>
                <a:latin typeface="Trebuchet MS" panose="020B0603020202020204" pitchFamily="34" charset="0"/>
              </a:rPr>
              <a:t>For more prayer activities and training resources on Catholic ethos </a:t>
            </a:r>
          </a:p>
          <a:p>
            <a:pPr fontAlgn="base"/>
            <a:r>
              <a:rPr lang="en-GB" sz="2000" dirty="0">
                <a:solidFill>
                  <a:srgbClr val="292929"/>
                </a:solidFill>
                <a:latin typeface="Trebuchet MS" panose="020B0603020202020204" pitchFamily="34" charset="0"/>
              </a:rPr>
              <a:t>visit </a:t>
            </a:r>
            <a:r>
              <a:rPr lang="en-GB" sz="2000" dirty="0">
                <a:solidFill>
                  <a:srgbClr val="292929"/>
                </a:solidFill>
                <a:latin typeface="Trebuchet MS" panose="020B0603020202020204" pitchFamily="34" charset="0"/>
                <a:hlinkClick r:id="rId4"/>
              </a:rPr>
              <a:t>https://www.stjohnthebaptist-cmat.org.uk/chaplaincy</a:t>
            </a:r>
            <a:endParaRPr lang="en-GB" sz="2000" dirty="0">
              <a:solidFill>
                <a:srgbClr val="292929"/>
              </a:solidFill>
              <a:latin typeface="Trebuchet MS" panose="020B0603020202020204" pitchFamily="34" charset="0"/>
            </a:endParaRPr>
          </a:p>
          <a:p>
            <a:pPr fontAlgn="base"/>
            <a:r>
              <a:rPr lang="en-GB" sz="2000" dirty="0">
                <a:solidFill>
                  <a:srgbClr val="292929"/>
                </a:solidFill>
                <a:latin typeface="Trebuchet MS" panose="020B0603020202020204" pitchFamily="34" charset="0"/>
              </a:rPr>
              <a:t>or contact our Lay Chaplain Alex Savage </a:t>
            </a:r>
          </a:p>
          <a:p>
            <a:pPr fontAlgn="base"/>
            <a:r>
              <a:rPr lang="en-GB" sz="2000" b="1" dirty="0">
                <a:solidFill>
                  <a:srgbClr val="292929"/>
                </a:solidFill>
                <a:latin typeface="Trebuchet MS" panose="020B0603020202020204" pitchFamily="34" charset="0"/>
              </a:rPr>
              <a:t>Email: </a:t>
            </a:r>
            <a:r>
              <a:rPr lang="en-GB" sz="2000" dirty="0">
                <a:solidFill>
                  <a:srgbClr val="0563C1"/>
                </a:solidFill>
                <a:latin typeface="Trebuchet MS" panose="020B0603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chaplaincy@ndhs.org.uk</a:t>
            </a:r>
            <a:r>
              <a:rPr lang="en-GB" sz="2000" dirty="0">
                <a:solidFill>
                  <a:srgbClr val="292929"/>
                </a:solidFill>
                <a:latin typeface="Trebuchet MS" panose="020B0603020202020204" pitchFamily="34" charset="0"/>
              </a:rPr>
              <a:t> </a:t>
            </a:r>
            <a:r>
              <a:rPr lang="en-GB" sz="2000" b="1" dirty="0">
                <a:solidFill>
                  <a:srgbClr val="292929"/>
                </a:solidFill>
                <a:latin typeface="Trebuchet MS" panose="020B0603020202020204" pitchFamily="34" charset="0"/>
              </a:rPr>
              <a:t>Twitter: </a:t>
            </a:r>
            <a:r>
              <a:rPr lang="en-GB" sz="2000" dirty="0">
                <a:solidFill>
                  <a:srgbClr val="292929"/>
                </a:solidFill>
                <a:latin typeface="Trebuchet MS" panose="020B0603020202020204" pitchFamily="34" charset="0"/>
                <a:hlinkClick r:id="rId6"/>
              </a:rPr>
              <a:t>@ndhs_chaplain</a:t>
            </a:r>
            <a:endParaRPr lang="en-GB" sz="2000" dirty="0">
              <a:solidFill>
                <a:srgbClr val="292929"/>
              </a:solidFill>
              <a:latin typeface="Trebuchet MS" panose="020B0603020202020204" pitchFamily="34" charset="0"/>
            </a:endParaRPr>
          </a:p>
          <a:p>
            <a:pPr fontAlgn="base"/>
            <a:endParaRPr lang="en-GB" sz="3600" dirty="0">
              <a:solidFill>
                <a:srgbClr val="292929"/>
              </a:solidFill>
              <a:latin typeface="Trebuchet MS" panose="020B0603020202020204" pitchFamily="34" charset="0"/>
            </a:endParaRPr>
          </a:p>
        </p:txBody>
      </p:sp>
      <p:sp>
        <p:nvSpPr>
          <p:cNvPr id="38" name="Flowchart: Document 37">
            <a:extLst>
              <a:ext uri="{FF2B5EF4-FFF2-40B4-BE49-F238E27FC236}">
                <a16:creationId xmlns:a16="http://schemas.microsoft.com/office/drawing/2014/main" id="{42ADC1E4-43A5-421E-BC4C-5F774601EB28}"/>
              </a:ext>
            </a:extLst>
          </p:cNvPr>
          <p:cNvSpPr/>
          <p:nvPr/>
        </p:nvSpPr>
        <p:spPr>
          <a:xfrm rot="5400000" flipH="1">
            <a:off x="11894912" y="1010008"/>
            <a:ext cx="4038869" cy="5407204"/>
          </a:xfrm>
          <a:prstGeom prst="flowChartDocument">
            <a:avLst/>
          </a:prstGeom>
          <a:solidFill>
            <a:srgbClr val="EB7138">
              <a:alpha val="84000"/>
            </a:srgbClr>
          </a:solidFill>
          <a:ln w="190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Flowchart: Document 25">
            <a:extLst>
              <a:ext uri="{FF2B5EF4-FFF2-40B4-BE49-F238E27FC236}">
                <a16:creationId xmlns:a16="http://schemas.microsoft.com/office/drawing/2014/main" id="{B1D33294-2057-4784-BDEE-02E49BD23483}"/>
              </a:ext>
            </a:extLst>
          </p:cNvPr>
          <p:cNvSpPr/>
          <p:nvPr/>
        </p:nvSpPr>
        <p:spPr>
          <a:xfrm rot="10800000" flipH="1">
            <a:off x="-12700" y="5511700"/>
            <a:ext cx="12204700" cy="646330"/>
          </a:xfrm>
          <a:prstGeom prst="flowChartDocument">
            <a:avLst/>
          </a:prstGeom>
          <a:solidFill>
            <a:srgbClr val="00B0F0">
              <a:alpha val="94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Flowchart: Document 27">
            <a:extLst>
              <a:ext uri="{FF2B5EF4-FFF2-40B4-BE49-F238E27FC236}">
                <a16:creationId xmlns:a16="http://schemas.microsoft.com/office/drawing/2014/main" id="{F954E51B-5F75-491A-87B7-F95FE7E0CD54}"/>
              </a:ext>
            </a:extLst>
          </p:cNvPr>
          <p:cNvSpPr/>
          <p:nvPr/>
        </p:nvSpPr>
        <p:spPr>
          <a:xfrm rot="10800000">
            <a:off x="-476250" y="5562603"/>
            <a:ext cx="13277850" cy="1773421"/>
          </a:xfrm>
          <a:prstGeom prst="flowChartDocument">
            <a:avLst/>
          </a:prstGeom>
          <a:solidFill>
            <a:srgbClr val="0F6FCF">
              <a:alpha val="94000"/>
            </a:srgbClr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3D909E7-17F6-41E7-B376-7639EF06F0CC}"/>
              </a:ext>
            </a:extLst>
          </p:cNvPr>
          <p:cNvSpPr txBox="1"/>
          <p:nvPr/>
        </p:nvSpPr>
        <p:spPr>
          <a:xfrm>
            <a:off x="-12700" y="6028693"/>
            <a:ext cx="12204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0" i="0" u="none" strike="noStrike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St John the Baptist Trust</a:t>
            </a:r>
            <a:endParaRPr lang="en-GB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B5EB688-7795-4AE9-8D6B-16F6E3BBE09E}"/>
              </a:ext>
            </a:extLst>
          </p:cNvPr>
          <p:cNvGrpSpPr/>
          <p:nvPr/>
        </p:nvGrpSpPr>
        <p:grpSpPr>
          <a:xfrm>
            <a:off x="9695500" y="4476750"/>
            <a:ext cx="2297999" cy="2223250"/>
            <a:chOff x="6867124" y="957807"/>
            <a:chExt cx="4205949" cy="40691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8F42498-6A99-4835-8DC9-18EDAC836026}"/>
                </a:ext>
              </a:extLst>
            </p:cNvPr>
            <p:cNvSpPr/>
            <p:nvPr/>
          </p:nvSpPr>
          <p:spPr>
            <a:xfrm>
              <a:off x="7054484" y="1136982"/>
              <a:ext cx="3831230" cy="37107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2" name="Picture 31" descr="Logo&#10;&#10;Description automatically generated">
              <a:extLst>
                <a:ext uri="{FF2B5EF4-FFF2-40B4-BE49-F238E27FC236}">
                  <a16:creationId xmlns:a16="http://schemas.microsoft.com/office/drawing/2014/main" id="{4371161F-F58A-43C5-ABE0-71943E69090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7124" y="957807"/>
              <a:ext cx="4205949" cy="4069138"/>
            </a:xfrm>
            <a:prstGeom prst="rect">
              <a:avLst/>
            </a:prstGeom>
          </p:spPr>
        </p:pic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92873231-4032-4466-9B97-83BD72EA6C2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7" t="19777" r="12267" b="24309"/>
          <a:stretch/>
        </p:blipFill>
        <p:spPr>
          <a:xfrm rot="21084305">
            <a:off x="505129" y="5069203"/>
            <a:ext cx="2028232" cy="16794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88CC3F24-D8D2-4AB8-8F17-840A1FD06FFD}"/>
              </a:ext>
            </a:extLst>
          </p:cNvPr>
          <p:cNvSpPr txBox="1"/>
          <p:nvPr/>
        </p:nvSpPr>
        <p:spPr>
          <a:xfrm>
            <a:off x="354008" y="5008781"/>
            <a:ext cx="2278743" cy="1289241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846320"/>
              </a:avLst>
            </a:prstTxWarp>
            <a:spAutoFit/>
          </a:bodyPr>
          <a:lstStyle/>
          <a:p>
            <a:pPr algn="ctr"/>
            <a:r>
              <a:rPr lang="en-US" sz="2400" dirty="0">
                <a:solidFill>
                  <a:srgbClr val="EF5B25"/>
                </a:solidFill>
                <a:latin typeface="Berlin Sans FB Demi" panose="020E0802020502020306" pitchFamily="34" charset="0"/>
              </a:rPr>
              <a:t>WEEKLY PEBBLE</a:t>
            </a:r>
            <a:endParaRPr lang="en-GB" sz="2400" dirty="0">
              <a:solidFill>
                <a:srgbClr val="EF5B25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05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01" y="316569"/>
            <a:ext cx="2724279" cy="144379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3600" b="1">
                <a:latin typeface="Trebuchet MS" panose="020B0603020202020204" pitchFamily="34" charset="0"/>
              </a:rPr>
              <a:t>In the name of the Father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33501" r="32276" b="50830"/>
          <a:stretch/>
        </p:blipFill>
        <p:spPr>
          <a:xfrm>
            <a:off x="2855167" y="167142"/>
            <a:ext cx="1559508" cy="23493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66127" b="50729"/>
          <a:stretch/>
        </p:blipFill>
        <p:spPr>
          <a:xfrm>
            <a:off x="6952341" y="126549"/>
            <a:ext cx="1746477" cy="2663639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5133263" y="938500"/>
            <a:ext cx="1925474" cy="1443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600" b="1">
                <a:latin typeface="Trebuchet MS" panose="020B0603020202020204" pitchFamily="34" charset="0"/>
              </a:rPr>
              <a:t>And of the Son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EAF8D14-501E-4A1A-8DBC-550574E8B84D}"/>
              </a:ext>
            </a:extLst>
          </p:cNvPr>
          <p:cNvGrpSpPr/>
          <p:nvPr/>
        </p:nvGrpSpPr>
        <p:grpSpPr>
          <a:xfrm rot="10800000">
            <a:off x="0" y="5890071"/>
            <a:ext cx="12204700" cy="1423073"/>
            <a:chOff x="-190500" y="-2287134"/>
            <a:chExt cx="12204700" cy="1423073"/>
          </a:xfrm>
        </p:grpSpPr>
        <p:sp>
          <p:nvSpPr>
            <p:cNvPr id="15" name="Flowchart: Document 14">
              <a:extLst>
                <a:ext uri="{FF2B5EF4-FFF2-40B4-BE49-F238E27FC236}">
                  <a16:creationId xmlns:a16="http://schemas.microsoft.com/office/drawing/2014/main" id="{E7454CDE-1D8C-454E-A51F-6AE9DC642510}"/>
                </a:ext>
              </a:extLst>
            </p:cNvPr>
            <p:cNvSpPr/>
            <p:nvPr/>
          </p:nvSpPr>
          <p:spPr>
            <a:xfrm>
              <a:off x="-190500" y="-2159457"/>
              <a:ext cx="12204700" cy="1295396"/>
            </a:xfrm>
            <a:prstGeom prst="flowChartDocument">
              <a:avLst/>
            </a:prstGeom>
            <a:solidFill>
              <a:srgbClr val="00B0F0">
                <a:alpha val="9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7C3BE658-E420-4C00-9BB9-417A5D1AE3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rgbClr val="0066FF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956" b="33074"/>
            <a:stretch/>
          </p:blipFill>
          <p:spPr>
            <a:xfrm rot="10800000">
              <a:off x="-177800" y="-2261740"/>
              <a:ext cx="12192000" cy="815372"/>
            </a:xfrm>
            <a:prstGeom prst="rect">
              <a:avLst/>
            </a:prstGeom>
          </p:spPr>
        </p:pic>
        <p:sp>
          <p:nvSpPr>
            <p:cNvPr id="4" name="Flowchart: Document 3">
              <a:extLst>
                <a:ext uri="{FF2B5EF4-FFF2-40B4-BE49-F238E27FC236}">
                  <a16:creationId xmlns:a16="http://schemas.microsoft.com/office/drawing/2014/main" id="{D3E66F5C-F561-423C-A977-B930074B183D}"/>
                </a:ext>
              </a:extLst>
            </p:cNvPr>
            <p:cNvSpPr/>
            <p:nvPr/>
          </p:nvSpPr>
          <p:spPr>
            <a:xfrm>
              <a:off x="-190500" y="-2287134"/>
              <a:ext cx="12204700" cy="1295396"/>
            </a:xfrm>
            <a:prstGeom prst="flowChartDocument">
              <a:avLst/>
            </a:prstGeom>
            <a:solidFill>
              <a:srgbClr val="0F6FCF">
                <a:alpha val="9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F12456C-A805-48A0-BFA0-BDA319454075}"/>
              </a:ext>
            </a:extLst>
          </p:cNvPr>
          <p:cNvSpPr txBox="1">
            <a:spLocks/>
          </p:cNvSpPr>
          <p:nvPr/>
        </p:nvSpPr>
        <p:spPr>
          <a:xfrm>
            <a:off x="2175639" y="3208969"/>
            <a:ext cx="2630972" cy="1443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600" b="1">
                <a:latin typeface="Trebuchet MS" panose="020B0603020202020204" pitchFamily="34" charset="0"/>
              </a:rPr>
              <a:t>And of the Holy Spirit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8100F6E-3659-4C7A-811B-507987D8CF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7" t="47312" r="31719" b="3518"/>
          <a:stretch/>
        </p:blipFill>
        <p:spPr>
          <a:xfrm>
            <a:off x="4729762" y="2848244"/>
            <a:ext cx="3086100" cy="23493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45A1AD-D62E-4E9A-A88D-888AC0F0B3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127" t="49786" b="3229"/>
          <a:stretch/>
        </p:blipFill>
        <p:spPr>
          <a:xfrm>
            <a:off x="9686246" y="3208969"/>
            <a:ext cx="1746477" cy="25400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F758930-62FF-4626-BEE7-4C56533A291D}"/>
              </a:ext>
            </a:extLst>
          </p:cNvPr>
          <p:cNvSpPr txBox="1">
            <a:spLocks/>
          </p:cNvSpPr>
          <p:nvPr/>
        </p:nvSpPr>
        <p:spPr>
          <a:xfrm>
            <a:off x="8435438" y="4127944"/>
            <a:ext cx="3869094" cy="1443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600" b="1">
                <a:latin typeface="Trebuchet MS" panose="020B0603020202020204" pitchFamily="34" charset="0"/>
              </a:rPr>
              <a:t>Amen</a:t>
            </a:r>
          </a:p>
        </p:txBody>
      </p:sp>
    </p:spTree>
    <p:extLst>
      <p:ext uri="{BB962C8B-B14F-4D97-AF65-F5344CB8AC3E}">
        <p14:creationId xmlns:p14="http://schemas.microsoft.com/office/powerpoint/2010/main" val="28008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paper background">
            <a:extLst>
              <a:ext uri="{FF2B5EF4-FFF2-40B4-BE49-F238E27FC236}">
                <a16:creationId xmlns:a16="http://schemas.microsoft.com/office/drawing/2014/main" id="{BB0CF368-00A0-4D33-8466-664857A66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2" y="0"/>
            <a:ext cx="121934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t Matthew&amp;amp;#39;s Day">
            <a:extLst>
              <a:ext uri="{FF2B5EF4-FFF2-40B4-BE49-F238E27FC236}">
                <a16:creationId xmlns:a16="http://schemas.microsoft.com/office/drawing/2014/main" id="{A2C6F443-FEC9-45EC-827C-6032461F03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94" r="33962"/>
          <a:stretch/>
        </p:blipFill>
        <p:spPr bwMode="auto">
          <a:xfrm>
            <a:off x="6629400" y="0"/>
            <a:ext cx="5562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60DF4F-67AB-4AF0-B19C-4EF89B61F285}"/>
              </a:ext>
            </a:extLst>
          </p:cNvPr>
          <p:cNvSpPr txBox="1"/>
          <p:nvPr/>
        </p:nvSpPr>
        <p:spPr>
          <a:xfrm>
            <a:off x="0" y="277888"/>
            <a:ext cx="6295698" cy="62478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8000" dirty="0">
                <a:latin typeface="Berlin Sans FB"/>
              </a:rPr>
              <a:t>A reading </a:t>
            </a:r>
          </a:p>
          <a:p>
            <a:pPr algn="ctr"/>
            <a:r>
              <a:rPr lang="en-GB" sz="8000" dirty="0">
                <a:latin typeface="Berlin Sans FB"/>
              </a:rPr>
              <a:t>from</a:t>
            </a:r>
          </a:p>
          <a:p>
            <a:pPr algn="ctr"/>
            <a:r>
              <a:rPr lang="en-GB" sz="8000" dirty="0">
                <a:latin typeface="Berlin Sans FB"/>
              </a:rPr>
              <a:t>THE GOSPEL</a:t>
            </a:r>
          </a:p>
          <a:p>
            <a:pPr algn="ctr"/>
            <a:r>
              <a:rPr lang="en-GB" sz="8000" dirty="0">
                <a:latin typeface="Berlin Sans FB"/>
              </a:rPr>
              <a:t>According to</a:t>
            </a:r>
          </a:p>
          <a:p>
            <a:pPr algn="ctr"/>
            <a:r>
              <a:rPr lang="en-GB" sz="8000" dirty="0">
                <a:solidFill>
                  <a:srgbClr val="FF0000"/>
                </a:solidFill>
                <a:latin typeface="Berlin Sans FB"/>
              </a:rPr>
              <a:t>MATTHEW</a:t>
            </a:r>
          </a:p>
        </p:txBody>
      </p:sp>
      <p:sp>
        <p:nvSpPr>
          <p:cNvPr id="7" name="Flowchart: Document 6">
            <a:extLst>
              <a:ext uri="{FF2B5EF4-FFF2-40B4-BE49-F238E27FC236}">
                <a16:creationId xmlns:a16="http://schemas.microsoft.com/office/drawing/2014/main" id="{6B4008E3-AF60-467E-81D0-550FEFA3AD4B}"/>
              </a:ext>
            </a:extLst>
          </p:cNvPr>
          <p:cNvSpPr/>
          <p:nvPr/>
        </p:nvSpPr>
        <p:spPr>
          <a:xfrm rot="16200000" flipH="1">
            <a:off x="2880879" y="3385762"/>
            <a:ext cx="7317258" cy="545735"/>
          </a:xfrm>
          <a:prstGeom prst="flowChartDocument">
            <a:avLst/>
          </a:prstGeom>
          <a:solidFill>
            <a:srgbClr val="CC99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402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Image result for paper background">
            <a:extLst>
              <a:ext uri="{FF2B5EF4-FFF2-40B4-BE49-F238E27FC236}">
                <a16:creationId xmlns:a16="http://schemas.microsoft.com/office/drawing/2014/main" id="{9D9F8468-6679-4AFE-B19C-9D57C527B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2" y="0"/>
            <a:ext cx="121934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31672" y="58846"/>
            <a:ext cx="5932493" cy="563231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dirty="0"/>
              <a:t>Jesus said ‘If anyone wants to be a follower of mine, let him renounce himself and take up his cross and </a:t>
            </a:r>
            <a:r>
              <a:rPr lang="en-US" sz="3600" dirty="0">
                <a:solidFill>
                  <a:srgbClr val="FF0000"/>
                </a:solidFill>
              </a:rPr>
              <a:t>follow me</a:t>
            </a:r>
            <a:r>
              <a:rPr lang="en-US" sz="3600" dirty="0"/>
              <a:t>. </a:t>
            </a:r>
            <a:br>
              <a:rPr lang="en-US" sz="3600" dirty="0"/>
            </a:br>
            <a:r>
              <a:rPr lang="en-US" sz="3600" dirty="0"/>
              <a:t>For anyone who wants to save </a:t>
            </a:r>
            <a:br>
              <a:rPr lang="en-US" sz="3600" dirty="0"/>
            </a:br>
            <a:r>
              <a:rPr lang="en-US" sz="3600" dirty="0"/>
              <a:t>his life will lose it; </a:t>
            </a:r>
            <a:br>
              <a:rPr lang="en-US" sz="3600" dirty="0"/>
            </a:br>
            <a:r>
              <a:rPr lang="en-US" sz="3600" dirty="0"/>
              <a:t>but anyone who loses his life </a:t>
            </a:r>
            <a:br>
              <a:rPr lang="en-US" sz="3600" dirty="0"/>
            </a:br>
            <a:r>
              <a:rPr lang="en-US" sz="3600" dirty="0"/>
              <a:t>for my sake will find it.’</a:t>
            </a:r>
          </a:p>
          <a:p>
            <a:endParaRPr lang="en-US" sz="3600" dirty="0"/>
          </a:p>
          <a:p>
            <a:pPr algn="r"/>
            <a:r>
              <a:rPr lang="en-US" sz="3600" b="1" i="1" dirty="0"/>
              <a:t>Matthew 16:21-27</a:t>
            </a:r>
          </a:p>
        </p:txBody>
      </p:sp>
      <p:pic>
        <p:nvPicPr>
          <p:cNvPr id="1026" name="Picture 2" descr="Come Follow Me Digital Download Jesus Christ Print - Etsy">
            <a:extLst>
              <a:ext uri="{FF2B5EF4-FFF2-40B4-BE49-F238E27FC236}">
                <a16:creationId xmlns:a16="http://schemas.microsoft.com/office/drawing/2014/main" id="{88CC3650-D5E7-10E9-E719-A7F9BF7B3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0" y="0"/>
            <a:ext cx="5429250" cy="679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owchart: Document 2">
            <a:extLst>
              <a:ext uri="{FF2B5EF4-FFF2-40B4-BE49-F238E27FC236}">
                <a16:creationId xmlns:a16="http://schemas.microsoft.com/office/drawing/2014/main" id="{164A0546-E497-FAD8-6B0F-04C892599703}"/>
              </a:ext>
            </a:extLst>
          </p:cNvPr>
          <p:cNvSpPr/>
          <p:nvPr/>
        </p:nvSpPr>
        <p:spPr>
          <a:xfrm rot="16200000" flipH="1">
            <a:off x="3104121" y="3230138"/>
            <a:ext cx="7317258" cy="545735"/>
          </a:xfrm>
          <a:prstGeom prst="flowChartDocument">
            <a:avLst/>
          </a:prstGeom>
          <a:solidFill>
            <a:srgbClr val="92D05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3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paper background">
            <a:extLst>
              <a:ext uri="{FF2B5EF4-FFF2-40B4-BE49-F238E27FC236}">
                <a16:creationId xmlns:a16="http://schemas.microsoft.com/office/drawing/2014/main" id="{1562D6FD-9818-4A7C-B565-0E5CDA3B6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2" y="0"/>
            <a:ext cx="121934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60DF4F-67AB-4AF0-B19C-4EF89B61F285}"/>
              </a:ext>
            </a:extLst>
          </p:cNvPr>
          <p:cNvSpPr txBox="1"/>
          <p:nvPr/>
        </p:nvSpPr>
        <p:spPr>
          <a:xfrm>
            <a:off x="190500" y="505579"/>
            <a:ext cx="11811000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6000" dirty="0">
                <a:latin typeface="Berlin Sans FB"/>
              </a:rPr>
              <a:t>The Gospel of the Lord</a:t>
            </a:r>
          </a:p>
          <a:p>
            <a:r>
              <a:rPr lang="en-GB" sz="6000" dirty="0">
                <a:solidFill>
                  <a:srgbClr val="FF0000"/>
                </a:solidFill>
                <a:latin typeface="Berlin Sans FB"/>
              </a:rPr>
              <a:t>ALL: Praise to you Lord Jesus Christ.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F44848-8FF9-4552-B048-298D532150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250" b="10989"/>
          <a:stretch/>
        </p:blipFill>
        <p:spPr>
          <a:xfrm>
            <a:off x="-1" y="3149599"/>
            <a:ext cx="12451407" cy="391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21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ome Follow Me Digital Download Jesus Christ Print - Etsy">
            <a:extLst>
              <a:ext uri="{FF2B5EF4-FFF2-40B4-BE49-F238E27FC236}">
                <a16:creationId xmlns:a16="http://schemas.microsoft.com/office/drawing/2014/main" id="{5AB2D538-AB69-A0BC-EB8C-0051A15F6A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9F1"/>
              </a:clrFrom>
              <a:clrTo>
                <a:srgbClr val="FFF9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9" r="7112" b="15274"/>
          <a:stretch/>
        </p:blipFill>
        <p:spPr bwMode="auto">
          <a:xfrm>
            <a:off x="7422302" y="327571"/>
            <a:ext cx="5345096" cy="648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 result for paper background">
            <a:extLst>
              <a:ext uri="{FF2B5EF4-FFF2-40B4-BE49-F238E27FC236}">
                <a16:creationId xmlns:a16="http://schemas.microsoft.com/office/drawing/2014/main" id="{D6ADB6E0-863E-4EB1-8688-3087A3ED3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869" y="-45969"/>
            <a:ext cx="86538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Flowchart: Document 47">
            <a:extLst>
              <a:ext uri="{FF2B5EF4-FFF2-40B4-BE49-F238E27FC236}">
                <a16:creationId xmlns:a16="http://schemas.microsoft.com/office/drawing/2014/main" id="{B1D33294-2057-4784-BDEE-02E49BD23483}"/>
              </a:ext>
            </a:extLst>
          </p:cNvPr>
          <p:cNvSpPr/>
          <p:nvPr/>
        </p:nvSpPr>
        <p:spPr>
          <a:xfrm rot="10800000" flipH="1">
            <a:off x="-37538" y="2489730"/>
            <a:ext cx="8662046" cy="1077265"/>
          </a:xfrm>
          <a:prstGeom prst="flowChartDocument">
            <a:avLst/>
          </a:prstGeom>
          <a:solidFill>
            <a:srgbClr val="006600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TextBox 44"/>
          <p:cNvSpPr txBox="1"/>
          <p:nvPr/>
        </p:nvSpPr>
        <p:spPr>
          <a:xfrm>
            <a:off x="-39868" y="1104010"/>
            <a:ext cx="8175268" cy="218521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sz="4800" dirty="0">
                <a:solidFill>
                  <a:srgbClr val="FF0000"/>
                </a:solidFill>
                <a:latin typeface="Trebuchet MS"/>
              </a:rPr>
              <a:t>‘Follow me.’</a:t>
            </a:r>
          </a:p>
          <a:p>
            <a:pPr algn="r"/>
            <a:r>
              <a:rPr lang="en-US" sz="4400" b="1" i="1" dirty="0"/>
              <a:t>Matthew 16:21-27</a:t>
            </a:r>
          </a:p>
          <a:p>
            <a:pPr algn="r"/>
            <a:endParaRPr lang="en-US" sz="4400" b="1" i="1" dirty="0">
              <a:solidFill>
                <a:srgbClr val="292929"/>
              </a:solidFill>
              <a:latin typeface="Trebuchet MS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-17178" y="3352800"/>
            <a:ext cx="8653824" cy="3501511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832516-2C69-4925-97BD-E1F9DC4F9358}"/>
              </a:ext>
            </a:extLst>
          </p:cNvPr>
          <p:cNvSpPr txBox="1"/>
          <p:nvPr/>
        </p:nvSpPr>
        <p:spPr>
          <a:xfrm>
            <a:off x="152303" y="2677915"/>
            <a:ext cx="8175268" cy="40318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Each of us is on a learning journey to discover how to live life to the full.</a:t>
            </a:r>
          </a:p>
          <a:p>
            <a:r>
              <a:rPr lang="en-US" sz="3200" dirty="0">
                <a:solidFill>
                  <a:schemeClr val="bg1"/>
                </a:solidFill>
              </a:rPr>
              <a:t>Jesus’ example and teachings help to provide us with guidance and reassurance to keep us on the right path.</a:t>
            </a:r>
          </a:p>
          <a:p>
            <a:r>
              <a:rPr lang="en-US" sz="3200" dirty="0">
                <a:solidFill>
                  <a:schemeClr val="bg1"/>
                </a:solidFill>
              </a:rPr>
              <a:t>As we start a new year together, what are the first steps that you’ll take to enable you to live life to the full?</a:t>
            </a:r>
          </a:p>
        </p:txBody>
      </p:sp>
      <p:sp>
        <p:nvSpPr>
          <p:cNvPr id="8" name="Flowchart: Document 7">
            <a:extLst>
              <a:ext uri="{FF2B5EF4-FFF2-40B4-BE49-F238E27FC236}">
                <a16:creationId xmlns:a16="http://schemas.microsoft.com/office/drawing/2014/main" id="{D8C71722-20C0-67B6-C19C-C0E0EAC7B5A5}"/>
              </a:ext>
            </a:extLst>
          </p:cNvPr>
          <p:cNvSpPr/>
          <p:nvPr/>
        </p:nvSpPr>
        <p:spPr>
          <a:xfrm rot="16200000" flipH="1">
            <a:off x="5130259" y="3500207"/>
            <a:ext cx="7317258" cy="545735"/>
          </a:xfrm>
          <a:prstGeom prst="flowChartDocument">
            <a:avLst/>
          </a:prstGeom>
          <a:solidFill>
            <a:srgbClr val="92D05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lowchart: Document 5"/>
          <p:cNvSpPr/>
          <p:nvPr/>
        </p:nvSpPr>
        <p:spPr>
          <a:xfrm>
            <a:off x="-17179" y="1"/>
            <a:ext cx="12217185" cy="1077266"/>
          </a:xfrm>
          <a:prstGeom prst="flowChartDocument">
            <a:avLst/>
          </a:prstGeom>
          <a:solidFill>
            <a:srgbClr val="20AF7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-17394" y="85306"/>
            <a:ext cx="122093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Scripture           Sound Bite</a:t>
            </a:r>
            <a:endParaRPr lang="en-GB" sz="4400" i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</a:endParaRPr>
          </a:p>
        </p:txBody>
      </p:sp>
      <p:pic>
        <p:nvPicPr>
          <p:cNvPr id="5" name="Graphic 4" descr="Voice with solid fill">
            <a:extLst>
              <a:ext uri="{FF2B5EF4-FFF2-40B4-BE49-F238E27FC236}">
                <a16:creationId xmlns:a16="http://schemas.microsoft.com/office/drawing/2014/main" id="{D6430F63-1762-4B47-B167-DF6C6ED9B3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45475" y="-110537"/>
            <a:ext cx="1275108" cy="1275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20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paper background">
            <a:extLst>
              <a:ext uri="{FF2B5EF4-FFF2-40B4-BE49-F238E27FC236}">
                <a16:creationId xmlns:a16="http://schemas.microsoft.com/office/drawing/2014/main" id="{F8CF7FED-EBC7-428C-99A5-4D430B736A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3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1567" y="1160334"/>
            <a:ext cx="694903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sz="5400" b="1" i="0" dirty="0">
                <a:solidFill>
                  <a:srgbClr val="392E44"/>
                </a:solidFill>
                <a:effectLst/>
                <a:latin typeface="Campton"/>
              </a:rPr>
              <a:t>Have goals to </a:t>
            </a:r>
            <a:br>
              <a:rPr lang="en-GB" sz="5400" b="1" i="0" dirty="0">
                <a:solidFill>
                  <a:srgbClr val="392E44"/>
                </a:solidFill>
                <a:effectLst/>
                <a:latin typeface="Campton"/>
              </a:rPr>
            </a:br>
            <a:r>
              <a:rPr lang="en-GB" sz="5400" b="1" i="0" dirty="0">
                <a:solidFill>
                  <a:srgbClr val="392E44"/>
                </a:solidFill>
                <a:effectLst/>
                <a:latin typeface="Campton"/>
              </a:rPr>
              <a:t>look forward to</a:t>
            </a:r>
          </a:p>
          <a:p>
            <a:pPr algn="l" rtl="0" fontAlgn="base"/>
            <a:r>
              <a:rPr lang="en-US" sz="3600" dirty="0">
                <a:solidFill>
                  <a:srgbClr val="392E44"/>
                </a:solidFill>
                <a:latin typeface="Campton"/>
              </a:rPr>
              <a:t>How we feel and think about the future and how we work towards it can make a difference for our happiness in the present.</a:t>
            </a:r>
          </a:p>
        </p:txBody>
      </p:sp>
      <p:pic>
        <p:nvPicPr>
          <p:cNvPr id="15" name="Picture 2" descr="Image">
            <a:extLst>
              <a:ext uri="{FF2B5EF4-FFF2-40B4-BE49-F238E27FC236}">
                <a16:creationId xmlns:a16="http://schemas.microsoft.com/office/drawing/2014/main" id="{A498BF9E-EBAD-4EC2-A72B-F6987C7770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906"/>
          <a:stretch/>
        </p:blipFill>
        <p:spPr bwMode="auto">
          <a:xfrm>
            <a:off x="8222" y="5180674"/>
            <a:ext cx="7022382" cy="167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E557BC-496D-684F-F0B0-A1194BADCD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8826" y="1704826"/>
            <a:ext cx="5153174" cy="515317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497B233-5EDB-4A53-F34C-B52DFE0C6A62}"/>
              </a:ext>
            </a:extLst>
          </p:cNvPr>
          <p:cNvSpPr/>
          <p:nvPr/>
        </p:nvSpPr>
        <p:spPr>
          <a:xfrm>
            <a:off x="7030602" y="802490"/>
            <a:ext cx="5169619" cy="1095321"/>
          </a:xfrm>
          <a:prstGeom prst="rect">
            <a:avLst/>
          </a:prstGeom>
          <a:solidFill>
            <a:srgbClr val="EF94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lowchart: Document 13">
            <a:extLst>
              <a:ext uri="{FF2B5EF4-FFF2-40B4-BE49-F238E27FC236}">
                <a16:creationId xmlns:a16="http://schemas.microsoft.com/office/drawing/2014/main" id="{E52594EA-65D4-47F3-A735-96058194B6AD}"/>
              </a:ext>
            </a:extLst>
          </p:cNvPr>
          <p:cNvSpPr/>
          <p:nvPr/>
        </p:nvSpPr>
        <p:spPr>
          <a:xfrm>
            <a:off x="8221" y="1"/>
            <a:ext cx="12183779" cy="1077266"/>
          </a:xfrm>
          <a:prstGeom prst="flowChartDocument">
            <a:avLst/>
          </a:prstGeom>
          <a:solidFill>
            <a:srgbClr val="20AF7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239528" y="33049"/>
            <a:ext cx="12182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Actions for Happiness: Direction</a:t>
            </a:r>
            <a:endParaRPr lang="en-GB" sz="4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D44720-CAD7-F6EE-5965-6BFD627AF8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54905" y="147819"/>
            <a:ext cx="1955528" cy="19555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F115C64-0C0B-15A7-BEDB-D93C0DCFFCD4}"/>
              </a:ext>
            </a:extLst>
          </p:cNvPr>
          <p:cNvSpPr/>
          <p:nvPr/>
        </p:nvSpPr>
        <p:spPr>
          <a:xfrm>
            <a:off x="-8221" y="5180675"/>
            <a:ext cx="7038823" cy="1702334"/>
          </a:xfrm>
          <a:prstGeom prst="rect">
            <a:avLst/>
          </a:prstGeom>
          <a:solidFill>
            <a:srgbClr val="89C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315DA0-1A3F-B757-03AE-0268621CD884}"/>
              </a:ext>
            </a:extLst>
          </p:cNvPr>
          <p:cNvSpPr txBox="1"/>
          <p:nvPr/>
        </p:nvSpPr>
        <p:spPr>
          <a:xfrm>
            <a:off x="239528" y="5279365"/>
            <a:ext cx="65696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Bahnschrift" panose="020B0502040204020203" pitchFamily="34" charset="0"/>
              </a:rPr>
              <a:t>A journey of a thousand miles begins with a single step. </a:t>
            </a:r>
            <a:br>
              <a:rPr lang="en-US" sz="3200" dirty="0">
                <a:latin typeface="Bahnschrift" panose="020B0502040204020203" pitchFamily="34" charset="0"/>
              </a:rPr>
            </a:br>
            <a:r>
              <a:rPr lang="en-US" sz="3200" dirty="0">
                <a:latin typeface="Bahnschrift" panose="020B0502040204020203" pitchFamily="34" charset="0"/>
              </a:rPr>
              <a:t>Chinese Proverb </a:t>
            </a:r>
            <a:endParaRPr lang="en-GB" sz="3200" dirty="0">
              <a:latin typeface="Bahnschrift" panose="020B0502040204020203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E9A2F3F-BB4C-33DC-EF3D-8DC5634FC35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4EA3CF"/>
              </a:clrFrom>
              <a:clrTo>
                <a:srgbClr val="4EA3CF">
                  <a:alpha val="0"/>
                </a:srgbClr>
              </a:clrTo>
            </a:clrChange>
            <a:grayscl/>
          </a:blip>
          <a:stretch>
            <a:fillRect/>
          </a:stretch>
        </p:blipFill>
        <p:spPr>
          <a:xfrm>
            <a:off x="5161399" y="1073395"/>
            <a:ext cx="1647728" cy="175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842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2007" y="29738"/>
            <a:ext cx="10525859" cy="7021856"/>
          </a:xfrm>
          <a:prstGeom prst="rect">
            <a:avLst/>
          </a:prstGeom>
        </p:spPr>
      </p:pic>
      <p:sp>
        <p:nvSpPr>
          <p:cNvPr id="14" name="Flowchart: Document 13"/>
          <p:cNvSpPr/>
          <p:nvPr/>
        </p:nvSpPr>
        <p:spPr>
          <a:xfrm rot="21200329">
            <a:off x="5790378" y="-1887689"/>
            <a:ext cx="7188472" cy="650447"/>
          </a:xfrm>
          <a:prstGeom prst="flowChartDocumen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17859" y="3134"/>
            <a:ext cx="4372598" cy="6857999"/>
          </a:xfrm>
          <a:prstGeom prst="rect">
            <a:avLst/>
          </a:prstGeom>
          <a:solidFill>
            <a:srgbClr val="F84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 rot="10800000">
            <a:off x="317645" y="-1957833"/>
            <a:ext cx="4580222" cy="1240637"/>
          </a:xfrm>
          <a:prstGeom prst="rect">
            <a:avLst/>
          </a:prstGeom>
          <a:gradFill>
            <a:gsLst>
              <a:gs pos="2000">
                <a:schemeClr val="bg1">
                  <a:alpha val="0"/>
                </a:schemeClr>
              </a:gs>
              <a:gs pos="74000">
                <a:schemeClr val="bg1">
                  <a:alpha val="58000"/>
                </a:schemeClr>
              </a:gs>
              <a:gs pos="83000">
                <a:schemeClr val="bg1">
                  <a:alpha val="66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lowchart: Document 8"/>
          <p:cNvSpPr/>
          <p:nvPr/>
        </p:nvSpPr>
        <p:spPr>
          <a:xfrm rot="16200000">
            <a:off x="2098223" y="1321471"/>
            <a:ext cx="6857999" cy="4221324"/>
          </a:xfrm>
          <a:prstGeom prst="flowChartDocument">
            <a:avLst/>
          </a:prstGeom>
          <a:solidFill>
            <a:srgbClr val="F84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560260" y="522266"/>
            <a:ext cx="642731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solidFill>
                  <a:schemeClr val="bg1"/>
                </a:solidFill>
              </a:rPr>
              <a:t>Dear young people.</a:t>
            </a:r>
          </a:p>
          <a:p>
            <a:pPr algn="ctr"/>
            <a:r>
              <a:rPr lang="en-GB" sz="5400" dirty="0">
                <a:solidFill>
                  <a:schemeClr val="bg1"/>
                </a:solidFill>
              </a:rPr>
              <a:t>Do not bury your talents, the gifts that God has given you.</a:t>
            </a:r>
          </a:p>
          <a:p>
            <a:pPr algn="ctr"/>
            <a:r>
              <a:rPr lang="en-GB" sz="5400" dirty="0">
                <a:solidFill>
                  <a:schemeClr val="bg1"/>
                </a:solidFill>
              </a:rPr>
              <a:t>Do not be afraid to dream of great things</a:t>
            </a:r>
          </a:p>
          <a:p>
            <a:pPr algn="ctr"/>
            <a:r>
              <a:rPr lang="en-GB" sz="4800" i="1" dirty="0">
                <a:solidFill>
                  <a:schemeClr val="bg1"/>
                </a:solidFill>
              </a:rPr>
              <a:t>           </a:t>
            </a:r>
            <a:r>
              <a:rPr lang="en-GB" sz="4800" b="1" i="1" dirty="0">
                <a:solidFill>
                  <a:schemeClr val="bg1"/>
                </a:solidFill>
              </a:rPr>
              <a:t>Pope Francis</a:t>
            </a:r>
          </a:p>
          <a:p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0534" y="-526735"/>
            <a:ext cx="5334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9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 rot="10800000">
            <a:off x="6966029" y="3966732"/>
            <a:ext cx="5334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9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86065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1005164"/>
            <a:ext cx="12192000" cy="585283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 rot="15899187">
            <a:off x="-5302124" y="3997079"/>
            <a:ext cx="5640581" cy="8741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GB" sz="8000" dirty="0">
              <a:ln w="38100">
                <a:noFill/>
              </a:ln>
              <a:solidFill>
                <a:srgbClr val="BB1F75"/>
              </a:solidFill>
              <a:latin typeface="Berlin Sans FB Demi" panose="020E0802020502020306" pitchFamily="34" charset="0"/>
            </a:endParaRPr>
          </a:p>
          <a:p>
            <a:pPr algn="ctr"/>
            <a:r>
              <a:rPr lang="en-GB" sz="4800" dirty="0">
                <a:ln w="38100">
                  <a:noFill/>
                </a:ln>
                <a:solidFill>
                  <a:srgbClr val="00B050"/>
                </a:solidFill>
                <a:latin typeface="Berlin Sans FB Demi" panose="020E0802020502020306" pitchFamily="34" charset="0"/>
              </a:rPr>
              <a:t>PRAYER</a:t>
            </a:r>
          </a:p>
        </p:txBody>
      </p:sp>
      <p:sp>
        <p:nvSpPr>
          <p:cNvPr id="19" name="Flowchart: Document 18"/>
          <p:cNvSpPr/>
          <p:nvPr/>
        </p:nvSpPr>
        <p:spPr>
          <a:xfrm rot="5224282">
            <a:off x="-5360223" y="3502185"/>
            <a:ext cx="7188472" cy="650447"/>
          </a:xfrm>
          <a:prstGeom prst="flowChartDocumen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074"/>
            <a:ext cx="12192000" cy="4536558"/>
          </a:xfrm>
          <a:prstGeom prst="rect">
            <a:avLst/>
          </a:prstGeom>
        </p:spPr>
      </p:pic>
      <p:sp>
        <p:nvSpPr>
          <p:cNvPr id="9" name="Flowchart: Document 8"/>
          <p:cNvSpPr/>
          <p:nvPr/>
        </p:nvSpPr>
        <p:spPr>
          <a:xfrm rot="10800000" flipH="1">
            <a:off x="0" y="2670953"/>
            <a:ext cx="12192000" cy="4221324"/>
          </a:xfrm>
          <a:prstGeom prst="flowChartDocumen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190498" y="3106625"/>
            <a:ext cx="1219200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</a:rPr>
              <a:t>Dear Jesus 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</a:rPr>
              <a:t>Thank you for this new school year </a:t>
            </a:r>
            <a:br>
              <a:rPr lang="en-GB" sz="4000" dirty="0">
                <a:solidFill>
                  <a:schemeClr val="bg1"/>
                </a:solidFill>
              </a:rPr>
            </a:br>
            <a:r>
              <a:rPr lang="en-GB" sz="4000" dirty="0">
                <a:solidFill>
                  <a:schemeClr val="bg1"/>
                </a:solidFill>
              </a:rPr>
              <a:t>and all the potential it holds.  </a:t>
            </a:r>
            <a:br>
              <a:rPr lang="en-GB" sz="4000" dirty="0">
                <a:solidFill>
                  <a:schemeClr val="bg1"/>
                </a:solidFill>
              </a:rPr>
            </a:br>
            <a:r>
              <a:rPr lang="en-GB" sz="4000" dirty="0">
                <a:solidFill>
                  <a:schemeClr val="bg1"/>
                </a:solidFill>
              </a:rPr>
              <a:t>Let your gifts of love, hope, joy and forgiveness  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</a:rPr>
              <a:t>help us to learn how to live life to the full.</a:t>
            </a:r>
          </a:p>
          <a:p>
            <a:pPr algn="ctr"/>
            <a:r>
              <a:rPr lang="en-GB" sz="4000" b="1" dirty="0">
                <a:solidFill>
                  <a:schemeClr val="bg1"/>
                </a:solidFill>
              </a:rPr>
              <a:t>Amen</a:t>
            </a:r>
          </a:p>
        </p:txBody>
      </p:sp>
    </p:spTree>
    <p:extLst>
      <p:ext uri="{BB962C8B-B14F-4D97-AF65-F5344CB8AC3E}">
        <p14:creationId xmlns:p14="http://schemas.microsoft.com/office/powerpoint/2010/main" val="385460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6cc0a7e-c361-4faf-a791-3d02fbe5e159">
      <UserInfo>
        <DisplayName/>
        <AccountId xsi:nil="true"/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5C96B9C90B5643B91027105BE5E891" ma:contentTypeVersion="11" ma:contentTypeDescription="Create a new document." ma:contentTypeScope="" ma:versionID="626d9379168e434446ffd7877774389e">
  <xsd:schema xmlns:xsd="http://www.w3.org/2001/XMLSchema" xmlns:xs="http://www.w3.org/2001/XMLSchema" xmlns:p="http://schemas.microsoft.com/office/2006/metadata/properties" xmlns:ns2="474e2d01-6a46-49b6-954e-360fe2fb02ec" xmlns:ns3="76cc0a7e-c361-4faf-a791-3d02fbe5e159" targetNamespace="http://schemas.microsoft.com/office/2006/metadata/properties" ma:root="true" ma:fieldsID="6f7c4036d2747e858ffc30c89933ff3b" ns2:_="" ns3:_="">
    <xsd:import namespace="474e2d01-6a46-49b6-954e-360fe2fb02ec"/>
    <xsd:import namespace="76cc0a7e-c361-4faf-a791-3d02fbe5e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4e2d01-6a46-49b6-954e-360fe2fb02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cc0a7e-c361-4faf-a791-3d02fbe5e15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A2E6527-C59E-41D8-B6CE-CADE51A080A9}">
  <ds:schemaRefs>
    <ds:schemaRef ds:uri="http://schemas.microsoft.com/office/2006/metadata/properties"/>
    <ds:schemaRef ds:uri="474e2d01-6a46-49b6-954e-360fe2fb02ec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76cc0a7e-c361-4faf-a791-3d02fbe5e159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F9CB481-D8DC-4361-8E18-947D63B5B2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74e2d01-6a46-49b6-954e-360fe2fb02ec"/>
    <ds:schemaRef ds:uri="76cc0a7e-c361-4faf-a791-3d02fbe5e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5A36D58-F37B-4FA2-8575-D0F64E3155A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17576</TotalTime>
  <Words>512</Words>
  <Application>Microsoft Office PowerPoint</Application>
  <PresentationFormat>Widescreen</PresentationFormat>
  <Paragraphs>90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Arial</vt:lpstr>
      <vt:lpstr>Bahnschrift</vt:lpstr>
      <vt:lpstr>Berlin Sans FB</vt:lpstr>
      <vt:lpstr>Berlin Sans FB Demi</vt:lpstr>
      <vt:lpstr>Calibri</vt:lpstr>
      <vt:lpstr>Calibri Light</vt:lpstr>
      <vt:lpstr>Campton</vt:lpstr>
      <vt:lpstr>Candara</vt:lpstr>
      <vt:lpstr>MV Boli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Savage</dc:creator>
  <cp:lastModifiedBy>Alex Savage</cp:lastModifiedBy>
  <cp:revision>61</cp:revision>
  <dcterms:created xsi:type="dcterms:W3CDTF">2021-03-18T20:57:39Z</dcterms:created>
  <dcterms:modified xsi:type="dcterms:W3CDTF">2023-07-23T16:30:59Z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0x010100365C96B9C90B5643B91027105BE5E891</vt:lpwstr>
  </property>
  <property fmtid="{D5CDD505-2E9C-101B-9397-08002B2CF9AE}" pid="3" name="ComplianceAssetId">
    <vt:lpwstr/>
  </property>
  <property fmtid="{D5CDD505-2E9C-101B-9397-08002B2CF9AE}" pid="4" name="_ExtendedDescription">
    <vt:lpwstr/>
  </property>
</Properties>
</file>