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3" r:id="rId5"/>
    <p:sldId id="380" r:id="rId6"/>
    <p:sldId id="693" r:id="rId7"/>
    <p:sldId id="282" r:id="rId8"/>
    <p:sldId id="272" r:id="rId9"/>
    <p:sldId id="697" r:id="rId10"/>
    <p:sldId id="727" r:id="rId11"/>
    <p:sldId id="287" r:id="rId12"/>
    <p:sldId id="480" r:id="rId13"/>
    <p:sldId id="326" r:id="rId14"/>
    <p:sldId id="7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0C5"/>
    <a:srgbClr val="FF3300"/>
    <a:srgbClr val="EDEDED"/>
    <a:srgbClr val="20AF7F"/>
    <a:srgbClr val="FFC65F"/>
    <a:srgbClr val="EBDCE5"/>
    <a:srgbClr val="4472C4"/>
    <a:srgbClr val="E69601"/>
    <a:srgbClr val="23AEE5"/>
    <a:srgbClr val="6DA7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C6F67-F1EE-48AA-AF9C-3509CEFA323F}" v="12" dt="2023-07-23T16:38:39.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1623" autoAdjust="0"/>
  </p:normalViewPr>
  <p:slideViewPr>
    <p:cSldViewPr snapToGrid="0">
      <p:cViewPr>
        <p:scale>
          <a:sx n="75" d="100"/>
          <a:sy n="75" d="100"/>
        </p:scale>
        <p:origin x="1878" y="42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avage" userId="015f1cdb-9179-472d-8966-63516a8b1d4d" providerId="ADAL" clId="{7C0C6F67-F1EE-48AA-AF9C-3509CEFA323F}"/>
    <pc:docChg chg="addSld delSld modSld">
      <pc:chgData name="Alex Savage" userId="015f1cdb-9179-472d-8966-63516a8b1d4d" providerId="ADAL" clId="{7C0C6F67-F1EE-48AA-AF9C-3509CEFA323F}" dt="2023-07-23T16:38:39.643" v="530"/>
      <pc:docMkLst>
        <pc:docMk/>
      </pc:docMkLst>
      <pc:sldChg chg="addSp modSp mod">
        <pc:chgData name="Alex Savage" userId="015f1cdb-9179-472d-8966-63516a8b1d4d" providerId="ADAL" clId="{7C0C6F67-F1EE-48AA-AF9C-3509CEFA323F}" dt="2023-07-23T16:16:18.439" v="58" actId="1076"/>
        <pc:sldMkLst>
          <pc:docMk/>
          <pc:sldMk cId="36838054" sldId="282"/>
        </pc:sldMkLst>
        <pc:spChg chg="ord">
          <ac:chgData name="Alex Savage" userId="015f1cdb-9179-472d-8966-63516a8b1d4d" providerId="ADAL" clId="{7C0C6F67-F1EE-48AA-AF9C-3509CEFA323F}" dt="2023-07-23T16:16:12.555" v="57" actId="166"/>
          <ac:spMkLst>
            <pc:docMk/>
            <pc:sldMk cId="36838054" sldId="282"/>
            <ac:spMk id="3" creationId="{164A0546-E497-FAD8-6B0F-04C892599703}"/>
          </ac:spMkLst>
        </pc:spChg>
        <pc:spChg chg="mod">
          <ac:chgData name="Alex Savage" userId="015f1cdb-9179-472d-8966-63516a8b1d4d" providerId="ADAL" clId="{7C0C6F67-F1EE-48AA-AF9C-3509CEFA323F}" dt="2023-07-23T16:16:18.439" v="58" actId="1076"/>
          <ac:spMkLst>
            <pc:docMk/>
            <pc:sldMk cId="36838054" sldId="282"/>
            <ac:spMk id="11" creationId="{00000000-0000-0000-0000-000000000000}"/>
          </ac:spMkLst>
        </pc:spChg>
        <pc:picChg chg="add mod">
          <ac:chgData name="Alex Savage" userId="015f1cdb-9179-472d-8966-63516a8b1d4d" providerId="ADAL" clId="{7C0C6F67-F1EE-48AA-AF9C-3509CEFA323F}" dt="2023-07-23T16:16:07.365" v="56" actId="1076"/>
          <ac:picMkLst>
            <pc:docMk/>
            <pc:sldMk cId="36838054" sldId="282"/>
            <ac:picMk id="2" creationId="{5D6206B9-4B99-9835-F88A-27A949D9A2C0}"/>
          </ac:picMkLst>
        </pc:picChg>
      </pc:sldChg>
      <pc:sldChg chg="addSp modSp mod">
        <pc:chgData name="Alex Savage" userId="015f1cdb-9179-472d-8966-63516a8b1d4d" providerId="ADAL" clId="{7C0C6F67-F1EE-48AA-AF9C-3509CEFA323F}" dt="2023-07-23T16:17:29.553" v="72" actId="1076"/>
        <pc:sldMkLst>
          <pc:docMk/>
          <pc:sldMk cId="3578945184" sldId="287"/>
        </pc:sldMkLst>
        <pc:spChg chg="mod">
          <ac:chgData name="Alex Savage" userId="015f1cdb-9179-472d-8966-63516a8b1d4d" providerId="ADAL" clId="{7C0C6F67-F1EE-48AA-AF9C-3509CEFA323F}" dt="2023-07-23T16:17:04.767" v="65" actId="1076"/>
          <ac:spMkLst>
            <pc:docMk/>
            <pc:sldMk cId="3578945184" sldId="287"/>
            <ac:spMk id="7" creationId="{D49AED9E-6E35-465B-9BB7-FF4DACB634BB}"/>
          </ac:spMkLst>
        </pc:spChg>
        <pc:spChg chg="mod">
          <ac:chgData name="Alex Savage" userId="015f1cdb-9179-472d-8966-63516a8b1d4d" providerId="ADAL" clId="{7C0C6F67-F1EE-48AA-AF9C-3509CEFA323F}" dt="2023-07-23T16:17:01.292" v="64" actId="14100"/>
          <ac:spMkLst>
            <pc:docMk/>
            <pc:sldMk cId="3578945184" sldId="287"/>
            <ac:spMk id="11" creationId="{00000000-0000-0000-0000-000000000000}"/>
          </ac:spMkLst>
        </pc:spChg>
        <pc:picChg chg="add mod ord modCrop">
          <ac:chgData name="Alex Savage" userId="015f1cdb-9179-472d-8966-63516a8b1d4d" providerId="ADAL" clId="{7C0C6F67-F1EE-48AA-AF9C-3509CEFA323F}" dt="2023-07-23T16:17:29.553" v="72" actId="1076"/>
          <ac:picMkLst>
            <pc:docMk/>
            <pc:sldMk cId="3578945184" sldId="287"/>
            <ac:picMk id="2" creationId="{E8DF39FF-0B5C-4B37-E0F0-0BC8A6102328}"/>
          </ac:picMkLst>
        </pc:picChg>
        <pc:picChg chg="mod">
          <ac:chgData name="Alex Savage" userId="015f1cdb-9179-472d-8966-63516a8b1d4d" providerId="ADAL" clId="{7C0C6F67-F1EE-48AA-AF9C-3509CEFA323F}" dt="2023-07-23T16:17:10.984" v="68" actId="14100"/>
          <ac:picMkLst>
            <pc:docMk/>
            <pc:sldMk cId="3578945184" sldId="287"/>
            <ac:picMk id="6" creationId="{F8CF7FED-EBC7-428C-99A5-4D430B736A46}"/>
          </ac:picMkLst>
        </pc:picChg>
      </pc:sldChg>
      <pc:sldChg chg="addSp modSp mod">
        <pc:chgData name="Alex Savage" userId="015f1cdb-9179-472d-8966-63516a8b1d4d" providerId="ADAL" clId="{7C0C6F67-F1EE-48AA-AF9C-3509CEFA323F}" dt="2023-07-23T16:18:01.485" v="81" actId="1076"/>
        <pc:sldMkLst>
          <pc:docMk/>
          <pc:sldMk cId="1078147223" sldId="293"/>
        </pc:sldMkLst>
        <pc:spChg chg="mod">
          <ac:chgData name="Alex Savage" userId="015f1cdb-9179-472d-8966-63516a8b1d4d" providerId="ADAL" clId="{7C0C6F67-F1EE-48AA-AF9C-3509CEFA323F}" dt="2023-07-23T16:18:01.485" v="81" actId="1076"/>
          <ac:spMkLst>
            <pc:docMk/>
            <pc:sldMk cId="1078147223" sldId="293"/>
            <ac:spMk id="14" creationId="{E7D500FC-D8B4-4040-B130-9C146FB5DFE4}"/>
          </ac:spMkLst>
        </pc:spChg>
        <pc:spChg chg="mod">
          <ac:chgData name="Alex Savage" userId="015f1cdb-9179-472d-8966-63516a8b1d4d" providerId="ADAL" clId="{7C0C6F67-F1EE-48AA-AF9C-3509CEFA323F}" dt="2023-07-23T16:17:46.620" v="79" actId="20577"/>
          <ac:spMkLst>
            <pc:docMk/>
            <pc:sldMk cId="1078147223" sldId="293"/>
            <ac:spMk id="36" creationId="{4158DD09-0233-4618-B413-208518ABC2EE}"/>
          </ac:spMkLst>
        </pc:spChg>
        <pc:picChg chg="add mod ord">
          <ac:chgData name="Alex Savage" userId="015f1cdb-9179-472d-8966-63516a8b1d4d" providerId="ADAL" clId="{7C0C6F67-F1EE-48AA-AF9C-3509CEFA323F}" dt="2023-07-23T14:30:40.400" v="6" actId="14100"/>
          <ac:picMkLst>
            <pc:docMk/>
            <pc:sldMk cId="1078147223" sldId="293"/>
            <ac:picMk id="3" creationId="{5D08FD47-51C7-5B4F-01D1-49423EFC443D}"/>
          </ac:picMkLst>
        </pc:picChg>
      </pc:sldChg>
      <pc:sldChg chg="addSp modSp mod">
        <pc:chgData name="Alex Savage" userId="015f1cdb-9179-472d-8966-63516a8b1d4d" providerId="ADAL" clId="{7C0C6F67-F1EE-48AA-AF9C-3509CEFA323F}" dt="2023-07-23T16:26:20.555" v="528" actId="20577"/>
        <pc:sldMkLst>
          <pc:docMk/>
          <pc:sldMk cId="969205624" sldId="697"/>
        </pc:sldMkLst>
        <pc:spChg chg="mod">
          <ac:chgData name="Alex Savage" userId="015f1cdb-9179-472d-8966-63516a8b1d4d" providerId="ADAL" clId="{7C0C6F67-F1EE-48AA-AF9C-3509CEFA323F}" dt="2023-07-23T16:26:20.555" v="528" actId="20577"/>
          <ac:spMkLst>
            <pc:docMk/>
            <pc:sldMk cId="969205624" sldId="697"/>
            <ac:spMk id="3" creationId="{6D832516-2C69-4925-97BD-E1F9DC4F9358}"/>
          </ac:spMkLst>
        </pc:spChg>
        <pc:spChg chg="mod">
          <ac:chgData name="Alex Savage" userId="015f1cdb-9179-472d-8966-63516a8b1d4d" providerId="ADAL" clId="{7C0C6F67-F1EE-48AA-AF9C-3509CEFA323F}" dt="2023-07-23T16:21:33.567" v="107" actId="1035"/>
          <ac:spMkLst>
            <pc:docMk/>
            <pc:sldMk cId="969205624" sldId="697"/>
            <ac:spMk id="6" creationId="{00000000-0000-0000-0000-000000000000}"/>
          </ac:spMkLst>
        </pc:spChg>
        <pc:spChg chg="mod">
          <ac:chgData name="Alex Savage" userId="015f1cdb-9179-472d-8966-63516a8b1d4d" providerId="ADAL" clId="{7C0C6F67-F1EE-48AA-AF9C-3509CEFA323F}" dt="2023-07-23T16:21:31.738" v="106" actId="1035"/>
          <ac:spMkLst>
            <pc:docMk/>
            <pc:sldMk cId="969205624" sldId="697"/>
            <ac:spMk id="7" creationId="{00000000-0000-0000-0000-000000000000}"/>
          </ac:spMkLst>
        </pc:spChg>
        <pc:spChg chg="mod">
          <ac:chgData name="Alex Savage" userId="015f1cdb-9179-472d-8966-63516a8b1d4d" providerId="ADAL" clId="{7C0C6F67-F1EE-48AA-AF9C-3509CEFA323F}" dt="2023-07-23T16:20:41.968" v="100" actId="20577"/>
          <ac:spMkLst>
            <pc:docMk/>
            <pc:sldMk cId="969205624" sldId="697"/>
            <ac:spMk id="45" creationId="{00000000-0000-0000-0000-000000000000}"/>
          </ac:spMkLst>
        </pc:spChg>
        <pc:spChg chg="mod">
          <ac:chgData name="Alex Savage" userId="015f1cdb-9179-472d-8966-63516a8b1d4d" providerId="ADAL" clId="{7C0C6F67-F1EE-48AA-AF9C-3509CEFA323F}" dt="2023-07-23T16:20:38.293" v="97" actId="1076"/>
          <ac:spMkLst>
            <pc:docMk/>
            <pc:sldMk cId="969205624" sldId="697"/>
            <ac:spMk id="48" creationId="{B1D33294-2057-4784-BDEE-02E49BD23483}"/>
          </ac:spMkLst>
        </pc:spChg>
        <pc:spChg chg="mod">
          <ac:chgData name="Alex Savage" userId="015f1cdb-9179-472d-8966-63516a8b1d4d" providerId="ADAL" clId="{7C0C6F67-F1EE-48AA-AF9C-3509CEFA323F}" dt="2023-07-23T16:20:03.584" v="89" actId="14100"/>
          <ac:spMkLst>
            <pc:docMk/>
            <pc:sldMk cId="969205624" sldId="697"/>
            <ac:spMk id="49" creationId="{00000000-0000-0000-0000-000000000000}"/>
          </ac:spMkLst>
        </pc:spChg>
        <pc:picChg chg="mod">
          <ac:chgData name="Alex Savage" userId="015f1cdb-9179-472d-8966-63516a8b1d4d" providerId="ADAL" clId="{7C0C6F67-F1EE-48AA-AF9C-3509CEFA323F}" dt="2023-07-23T16:20:13.432" v="92" actId="14100"/>
          <ac:picMkLst>
            <pc:docMk/>
            <pc:sldMk cId="969205624" sldId="697"/>
            <ac:picMk id="4" creationId="{D6ADB6E0-863E-4EB1-8688-3087A3ED3B0B}"/>
          </ac:picMkLst>
        </pc:picChg>
        <pc:picChg chg="add mod">
          <ac:chgData name="Alex Savage" userId="015f1cdb-9179-472d-8966-63516a8b1d4d" providerId="ADAL" clId="{7C0C6F67-F1EE-48AA-AF9C-3509CEFA323F}" dt="2023-07-23T16:21:10.980" v="103" actId="1076"/>
          <ac:picMkLst>
            <pc:docMk/>
            <pc:sldMk cId="969205624" sldId="697"/>
            <ac:picMk id="1026" creationId="{0CA3B206-89B6-9AE0-E489-2095FADD2295}"/>
          </ac:picMkLst>
        </pc:picChg>
      </pc:sldChg>
      <pc:sldChg chg="del">
        <pc:chgData name="Alex Savage" userId="015f1cdb-9179-472d-8966-63516a8b1d4d" providerId="ADAL" clId="{7C0C6F67-F1EE-48AA-AF9C-3509CEFA323F}" dt="2023-07-23T16:38:37.318" v="529" actId="47"/>
        <pc:sldMkLst>
          <pc:docMk/>
          <pc:sldMk cId="756699654" sldId="699"/>
        </pc:sldMkLst>
      </pc:sldChg>
      <pc:sldChg chg="add modTransition">
        <pc:chgData name="Alex Savage" userId="015f1cdb-9179-472d-8966-63516a8b1d4d" providerId="ADAL" clId="{7C0C6F67-F1EE-48AA-AF9C-3509CEFA323F}" dt="2023-07-23T16:38:39.643" v="530"/>
        <pc:sldMkLst>
          <pc:docMk/>
          <pc:sldMk cId="924540722" sldId="7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5264B-5653-4426-930E-A0EF1E29AD45}" type="datetimeFigureOut">
              <a:rPr lang="en-GB" smtClean="0"/>
              <a:t>23/07/2023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5FC32-7C77-4992-B485-2B1352ABF7D8}" type="slidenum">
              <a:rPr lang="en-GB" smtClean="0"/>
              <a:t>‹#›</a:t>
            </a:fld>
            <a:endParaRPr lang="en-GB"/>
          </a:p>
        </p:txBody>
      </p:sp>
    </p:spTree>
    <p:extLst>
      <p:ext uri="{BB962C8B-B14F-4D97-AF65-F5344CB8AC3E}">
        <p14:creationId xmlns:p14="http://schemas.microsoft.com/office/powerpoint/2010/main" val="17761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F5FC32-7C77-4992-B485-2B1352ABF7D8}" type="slidenum">
              <a:rPr lang="en-GB" smtClean="0"/>
              <a:t>1</a:t>
            </a:fld>
            <a:endParaRPr lang="en-GB"/>
          </a:p>
        </p:txBody>
      </p:sp>
    </p:spTree>
    <p:extLst>
      <p:ext uri="{BB962C8B-B14F-4D97-AF65-F5344CB8AC3E}">
        <p14:creationId xmlns:p14="http://schemas.microsoft.com/office/powerpoint/2010/main" val="367203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EA85C-B738-4C91-A0B6-A76061CB5795}" type="slidenum">
              <a:rPr lang="en-GB" smtClean="0"/>
              <a:t>2</a:t>
            </a:fld>
            <a:endParaRPr lang="en-GB"/>
          </a:p>
        </p:txBody>
      </p:sp>
    </p:spTree>
    <p:extLst>
      <p:ext uri="{BB962C8B-B14F-4D97-AF65-F5344CB8AC3E}">
        <p14:creationId xmlns:p14="http://schemas.microsoft.com/office/powerpoint/2010/main" val="39034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DB163D9-A449-4C1B-81F5-0915FFCA137E}" type="slidenum">
              <a:rPr lang="en-GB" smtClean="0"/>
              <a:t>4</a:t>
            </a:fld>
            <a:endParaRPr lang="en-GB"/>
          </a:p>
        </p:txBody>
      </p:sp>
    </p:spTree>
    <p:extLst>
      <p:ext uri="{BB962C8B-B14F-4D97-AF65-F5344CB8AC3E}">
        <p14:creationId xmlns:p14="http://schemas.microsoft.com/office/powerpoint/2010/main" val="205762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F5FC32-7C77-4992-B485-2B1352ABF7D8}" type="slidenum">
              <a:rPr lang="en-GB" smtClean="0"/>
              <a:t>6</a:t>
            </a:fld>
            <a:endParaRPr lang="en-GB"/>
          </a:p>
        </p:txBody>
      </p:sp>
    </p:spTree>
    <p:extLst>
      <p:ext uri="{BB962C8B-B14F-4D97-AF65-F5344CB8AC3E}">
        <p14:creationId xmlns:p14="http://schemas.microsoft.com/office/powerpoint/2010/main" val="116340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DB163D9-A449-4C1B-81F5-0915FFCA137E}" type="slidenum">
              <a:rPr lang="en-GB" smtClean="0"/>
              <a:t>8</a:t>
            </a:fld>
            <a:endParaRPr lang="en-GB"/>
          </a:p>
        </p:txBody>
      </p:sp>
    </p:spTree>
    <p:extLst>
      <p:ext uri="{BB962C8B-B14F-4D97-AF65-F5344CB8AC3E}">
        <p14:creationId xmlns:p14="http://schemas.microsoft.com/office/powerpoint/2010/main" val="296127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EA85C-B738-4C91-A0B6-A76061CB5795}" type="slidenum">
              <a:rPr lang="en-GB" smtClean="0"/>
              <a:t>9</a:t>
            </a:fld>
            <a:endParaRPr lang="en-GB"/>
          </a:p>
        </p:txBody>
      </p:sp>
    </p:spTree>
    <p:extLst>
      <p:ext uri="{BB962C8B-B14F-4D97-AF65-F5344CB8AC3E}">
        <p14:creationId xmlns:p14="http://schemas.microsoft.com/office/powerpoint/2010/main" val="390345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2381-0FCB-4EDC-B143-ECD987F6F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FD9ADC-AA1D-4674-83DE-FC6409DA6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399B7-0F96-4E2D-A51A-C192430F89D7}"/>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C68DD3E3-3C59-49B1-BC3E-9978F90B16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4C3AE-CCF3-4A15-9831-8B0E1A59F4B3}"/>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405050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8817-5459-4EB4-9D44-9E2F2D2BC5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96EE36-C848-4302-81DE-0B10848F33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B3712D-7A37-45C7-9333-42CC95E0A5E8}"/>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598F8832-B4A4-47E8-B138-C9B38DE2B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FF1B1-628F-4777-ADC5-F2ABF9F0BC5D}"/>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98154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847968-1456-4794-BD80-CC4CA75F31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DD57E7-E629-4A4E-A106-7E5F9C80D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7A0D0-6DA0-4379-AF36-4C90AD3B94FE}"/>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1BA71B76-5B9D-4C89-A01A-2F8B7BA334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4CC2FA-5FF5-402A-A4CF-6E7129853341}"/>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6481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C204-C82B-4496-BBC3-A6F982CD4F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1CA35D-F6E5-42C4-9B91-F0A24B731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CE4E4-22BF-4B90-9F2B-06E9D4A2AD22}"/>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0D0393F9-DF47-4CA6-A728-288AC9372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06923-D1D8-44DE-A46A-ABE6A12E7FAB}"/>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266766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B24B-19B4-4756-910C-D2B604BFA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D14346C-C93B-4E8E-BF04-6AC2B2FD8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90525-72FB-494A-8DF3-CD54251E3909}"/>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9F19C2C3-7522-4937-AC11-426BF550C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708F0-BD89-4B12-B5CC-549129316C5F}"/>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09745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B008-577B-46EA-AA63-C15961DD3B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D96E66-AA94-4708-9E2A-4851BD777B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B05E45-8D6E-4A63-AA52-AE8DDFC027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1D33DB-3146-4CB1-A288-2FE6E906AFF1}"/>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6" name="Footer Placeholder 5">
            <a:extLst>
              <a:ext uri="{FF2B5EF4-FFF2-40B4-BE49-F238E27FC236}">
                <a16:creationId xmlns:a16="http://schemas.microsoft.com/office/drawing/2014/main" id="{D144ED7A-C18F-4D7E-8D8E-D639EF25D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95580-C441-44D3-9469-0BF3962C78DE}"/>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17447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C660-0F5F-48E7-AF69-8D6A9D9C3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0A7C7-922F-43DB-846A-3D0D2D1C2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BC0ADA-5AA0-4D36-8942-DFC360189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909EE1-90FA-45B3-84BC-8F45F01B4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D48F6-68FD-4EC8-BF9A-A2BE91008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CA3531-582F-46AD-9188-95705C0F4428}"/>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8" name="Footer Placeholder 7">
            <a:extLst>
              <a:ext uri="{FF2B5EF4-FFF2-40B4-BE49-F238E27FC236}">
                <a16:creationId xmlns:a16="http://schemas.microsoft.com/office/drawing/2014/main" id="{C3985DE0-C9FD-4E7C-80E1-974CFF19D8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EBB67D-C69A-4D12-8ACE-A41BCDFFB493}"/>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99590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A0D9-020F-4725-9D96-6C9D3CCD7F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131E16-C4C6-4324-A5CD-0C67AC3FDBE6}"/>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4" name="Footer Placeholder 3">
            <a:extLst>
              <a:ext uri="{FF2B5EF4-FFF2-40B4-BE49-F238E27FC236}">
                <a16:creationId xmlns:a16="http://schemas.microsoft.com/office/drawing/2014/main" id="{6D7B6BE9-ED49-422C-AAFC-35881221CC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8B6068-BDA3-44E7-83B8-4B10AE189EA0}"/>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389424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27E2D-7D44-46E3-A095-865ED3CC4AD2}"/>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3" name="Footer Placeholder 2">
            <a:extLst>
              <a:ext uri="{FF2B5EF4-FFF2-40B4-BE49-F238E27FC236}">
                <a16:creationId xmlns:a16="http://schemas.microsoft.com/office/drawing/2014/main" id="{12E91B21-87AB-4470-A7F9-8A1FF67880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4B38A4-800E-4E1D-9699-1660719C70BC}"/>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108792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26C7-5D5F-4975-BFA2-106F50718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9772D8-5822-48EF-9073-F2ECECA54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8AE03D-4777-4C33-AB8F-D4C78DA4B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D867B-1C47-4F3F-9B11-35DBEBFBF09C}"/>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6" name="Footer Placeholder 5">
            <a:extLst>
              <a:ext uri="{FF2B5EF4-FFF2-40B4-BE49-F238E27FC236}">
                <a16:creationId xmlns:a16="http://schemas.microsoft.com/office/drawing/2014/main" id="{31F4A51A-3CAF-40B0-BFC2-0D56B9065A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6AE4E-7AA1-4FD6-9266-3DB0391851E0}"/>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38748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8B6F-4330-4FF7-BAB5-CFA711FA2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EB9F6-4202-4207-B22F-AEC82320E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C5D437-D111-4A0E-9614-BED5F42BA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44FA2-6410-4ACA-8346-BCE9B2FFFA5E}"/>
              </a:ext>
            </a:extLst>
          </p:cNvPr>
          <p:cNvSpPr>
            <a:spLocks noGrp="1"/>
          </p:cNvSpPr>
          <p:nvPr>
            <p:ph type="dt" sz="half" idx="10"/>
          </p:nvPr>
        </p:nvSpPr>
        <p:spPr/>
        <p:txBody>
          <a:bodyPr/>
          <a:lstStyle/>
          <a:p>
            <a:fld id="{02E8C7C8-1BCC-4AA2-BBD2-090033F12F72}" type="datetimeFigureOut">
              <a:rPr lang="en-GB" smtClean="0"/>
              <a:t>23/07/2023</a:t>
            </a:fld>
            <a:endParaRPr lang="en-GB"/>
          </a:p>
        </p:txBody>
      </p:sp>
      <p:sp>
        <p:nvSpPr>
          <p:cNvPr id="6" name="Footer Placeholder 5">
            <a:extLst>
              <a:ext uri="{FF2B5EF4-FFF2-40B4-BE49-F238E27FC236}">
                <a16:creationId xmlns:a16="http://schemas.microsoft.com/office/drawing/2014/main" id="{4A10AAAD-260D-4F26-9D0C-3F0A22061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87198-9229-4E8C-9286-4BD084EEFCF1}"/>
              </a:ext>
            </a:extLst>
          </p:cNvPr>
          <p:cNvSpPr>
            <a:spLocks noGrp="1"/>
          </p:cNvSpPr>
          <p:nvPr>
            <p:ph type="sldNum" sz="quarter" idx="12"/>
          </p:nvPr>
        </p:nvSpPr>
        <p:spPr/>
        <p:txBody>
          <a:bodyPr/>
          <a:lstStyle/>
          <a:p>
            <a:fld id="{665F28C3-35DE-4DA7-959C-C801F979502C}" type="slidenum">
              <a:rPr lang="en-GB" smtClean="0"/>
              <a:t>‹#›</a:t>
            </a:fld>
            <a:endParaRPr lang="en-GB"/>
          </a:p>
        </p:txBody>
      </p:sp>
    </p:spTree>
    <p:extLst>
      <p:ext uri="{BB962C8B-B14F-4D97-AF65-F5344CB8AC3E}">
        <p14:creationId xmlns:p14="http://schemas.microsoft.com/office/powerpoint/2010/main" val="4163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416258-8ED3-4F1A-9F45-15C152FED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F30FBE-D951-418E-8EA8-4B912FA3D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4037B-3F54-4B71-8B6C-8D7E0BE15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8C7C8-1BCC-4AA2-BBD2-090033F12F72}" type="datetimeFigureOut">
              <a:rPr lang="en-GB" smtClean="0"/>
              <a:t>23/07/2023</a:t>
            </a:fld>
            <a:endParaRPr lang="en-GB"/>
          </a:p>
        </p:txBody>
      </p:sp>
      <p:sp>
        <p:nvSpPr>
          <p:cNvPr id="5" name="Footer Placeholder 4">
            <a:extLst>
              <a:ext uri="{FF2B5EF4-FFF2-40B4-BE49-F238E27FC236}">
                <a16:creationId xmlns:a16="http://schemas.microsoft.com/office/drawing/2014/main" id="{8487E89E-8C5F-4C89-A6CC-C573BA14B1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4E4757-12D5-49C0-8ED1-EDB940E16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F28C3-35DE-4DA7-959C-C801F979502C}" type="slidenum">
              <a:rPr lang="en-GB" smtClean="0"/>
              <a:t>‹#›</a:t>
            </a:fld>
            <a:endParaRPr lang="en-GB"/>
          </a:p>
        </p:txBody>
      </p:sp>
    </p:spTree>
    <p:extLst>
      <p:ext uri="{BB962C8B-B14F-4D97-AF65-F5344CB8AC3E}">
        <p14:creationId xmlns:p14="http://schemas.microsoft.com/office/powerpoint/2010/main" val="280938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actionforhappiness.org/" TargetMode="External"/><Relationship Id="rId7"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hyperlink" Target="https://twitter.com/ndhs_chaplain" TargetMode="External"/><Relationship Id="rId5" Type="http://schemas.openxmlformats.org/officeDocument/2006/relationships/hyperlink" Target="mailto:chaplaincy@ndhs.org.uk" TargetMode="External"/><Relationship Id="rId4" Type="http://schemas.openxmlformats.org/officeDocument/2006/relationships/hyperlink" Target="https://www.stjohnthebaptist-cmat.org.uk/chaplainc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8FD47-51C7-5B4F-01D1-49423EFC443D}"/>
              </a:ext>
            </a:extLst>
          </p:cNvPr>
          <p:cNvPicPr>
            <a:picLocks noChangeAspect="1"/>
          </p:cNvPicPr>
          <p:nvPr/>
        </p:nvPicPr>
        <p:blipFill rotWithShape="1">
          <a:blip r:embed="rId3"/>
          <a:srcRect l="8761"/>
          <a:stretch/>
        </p:blipFill>
        <p:spPr>
          <a:xfrm>
            <a:off x="5523809" y="-41191"/>
            <a:ext cx="8023156" cy="5843856"/>
          </a:xfrm>
          <a:prstGeom prst="rect">
            <a:avLst/>
          </a:prstGeom>
        </p:spPr>
      </p:pic>
      <p:sp>
        <p:nvSpPr>
          <p:cNvPr id="22" name="Rectangle 21">
            <a:extLst>
              <a:ext uri="{FF2B5EF4-FFF2-40B4-BE49-F238E27FC236}">
                <a16:creationId xmlns:a16="http://schemas.microsoft.com/office/drawing/2014/main" id="{86339537-3EFD-4081-9858-AC61F89B072E}"/>
              </a:ext>
            </a:extLst>
          </p:cNvPr>
          <p:cNvSpPr/>
          <p:nvPr/>
        </p:nvSpPr>
        <p:spPr>
          <a:xfrm>
            <a:off x="-75655" y="-36427"/>
            <a:ext cx="5624513" cy="5925453"/>
          </a:xfrm>
          <a:prstGeom prst="rect">
            <a:avLst/>
          </a:prstGeom>
          <a:solidFill>
            <a:srgbClr val="20A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Document 12"/>
          <p:cNvSpPr/>
          <p:nvPr/>
        </p:nvSpPr>
        <p:spPr>
          <a:xfrm rot="16200000">
            <a:off x="2146267" y="2577415"/>
            <a:ext cx="6854169" cy="1616957"/>
          </a:xfrm>
          <a:prstGeom prst="flowChartDocument">
            <a:avLst/>
          </a:prstGeom>
          <a:solidFill>
            <a:srgbClr val="20AF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7D500FC-D8B4-4040-B130-9C146FB5DFE4}"/>
              </a:ext>
            </a:extLst>
          </p:cNvPr>
          <p:cNvSpPr txBox="1"/>
          <p:nvPr/>
        </p:nvSpPr>
        <p:spPr>
          <a:xfrm>
            <a:off x="173018" y="102304"/>
            <a:ext cx="5709749" cy="6755696"/>
          </a:xfrm>
          <a:prstGeom prst="rect">
            <a:avLst/>
          </a:prstGeom>
          <a:noFill/>
        </p:spPr>
        <p:txBody>
          <a:bodyPr wrap="square" lIns="91440" tIns="45720" rIns="91440" bIns="45720" rtlCol="0" anchor="t">
            <a:spAutoFit/>
          </a:bodyPr>
          <a:lstStyle/>
          <a:p>
            <a:pPr algn="r"/>
            <a:r>
              <a:rPr lang="en-GB" sz="11500" dirty="0">
                <a:solidFill>
                  <a:schemeClr val="bg1"/>
                </a:solidFill>
                <a:effectLst>
                  <a:outerShdw blurRad="38100" dist="38100" dir="2700000" algn="tl">
                    <a:srgbClr val="000000">
                      <a:alpha val="43137"/>
                    </a:srgbClr>
                  </a:outerShdw>
                </a:effectLst>
                <a:latin typeface="Berlin Sans FB"/>
              </a:rPr>
              <a:t>‘I will </a:t>
            </a:r>
          </a:p>
          <a:p>
            <a:pPr algn="r"/>
            <a:r>
              <a:rPr lang="en-GB" sz="11500" dirty="0">
                <a:solidFill>
                  <a:schemeClr val="bg1"/>
                </a:solidFill>
                <a:effectLst>
                  <a:outerShdw blurRad="38100" dist="38100" dir="2700000" algn="tl">
                    <a:srgbClr val="000000">
                      <a:alpha val="43137"/>
                    </a:srgbClr>
                  </a:outerShdw>
                </a:effectLst>
                <a:latin typeface="Berlin Sans FB"/>
              </a:rPr>
              <a:t>be with you’</a:t>
            </a:r>
          </a:p>
          <a:p>
            <a:pPr algn="ctr"/>
            <a:endParaRPr lang="en-GB" sz="8800" i="1" dirty="0">
              <a:solidFill>
                <a:schemeClr val="bg1"/>
              </a:solidFill>
              <a:effectLst>
                <a:outerShdw blurRad="38100" dist="38100" dir="2700000" algn="tl">
                  <a:srgbClr val="000000">
                    <a:alpha val="43137"/>
                  </a:srgbClr>
                </a:outerShdw>
              </a:effectLst>
              <a:latin typeface="Berlin Sans FB"/>
            </a:endParaRPr>
          </a:p>
        </p:txBody>
      </p:sp>
      <p:sp>
        <p:nvSpPr>
          <p:cNvPr id="26" name="Flowchart: Document 25">
            <a:extLst>
              <a:ext uri="{FF2B5EF4-FFF2-40B4-BE49-F238E27FC236}">
                <a16:creationId xmlns:a16="http://schemas.microsoft.com/office/drawing/2014/main" id="{B1D33294-2057-4784-BDEE-02E49BD23483}"/>
              </a:ext>
            </a:extLst>
          </p:cNvPr>
          <p:cNvSpPr/>
          <p:nvPr/>
        </p:nvSpPr>
        <p:spPr>
          <a:xfrm rot="10800000">
            <a:off x="-12700" y="5566063"/>
            <a:ext cx="12204700" cy="1295396"/>
          </a:xfrm>
          <a:prstGeom prst="flowChartDocument">
            <a:avLst/>
          </a:prstGeom>
          <a:solidFill>
            <a:srgbClr val="0066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itle 1">
            <a:extLst>
              <a:ext uri="{FF2B5EF4-FFF2-40B4-BE49-F238E27FC236}">
                <a16:creationId xmlns:a16="http://schemas.microsoft.com/office/drawing/2014/main" id="{4158DD09-0233-4618-B413-208518ABC2EE}"/>
              </a:ext>
            </a:extLst>
          </p:cNvPr>
          <p:cNvSpPr txBox="1">
            <a:spLocks/>
          </p:cNvSpPr>
          <p:nvPr/>
        </p:nvSpPr>
        <p:spPr>
          <a:xfrm>
            <a:off x="1102800" y="5824436"/>
            <a:ext cx="10722724" cy="94222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800" dirty="0">
                <a:solidFill>
                  <a:schemeClr val="bg1"/>
                </a:solidFill>
                <a:latin typeface="Berlin Sans FB"/>
              </a:rPr>
              <a:t> 23</a:t>
            </a:r>
            <a:r>
              <a:rPr lang="en-GB" sz="4800" baseline="30000" dirty="0">
                <a:solidFill>
                  <a:schemeClr val="bg1"/>
                </a:solidFill>
                <a:latin typeface="Berlin Sans FB"/>
              </a:rPr>
              <a:t>rd</a:t>
            </a:r>
            <a:r>
              <a:rPr lang="en-GB" sz="4800" dirty="0">
                <a:solidFill>
                  <a:schemeClr val="bg1"/>
                </a:solidFill>
                <a:latin typeface="Berlin Sans FB"/>
              </a:rPr>
              <a:t> Sunday of Ordinary Time</a:t>
            </a:r>
            <a:endParaRPr lang="en-US" dirty="0"/>
          </a:p>
        </p:txBody>
      </p:sp>
      <p:sp>
        <p:nvSpPr>
          <p:cNvPr id="35" name="Flowchart: Document 34">
            <a:extLst>
              <a:ext uri="{FF2B5EF4-FFF2-40B4-BE49-F238E27FC236}">
                <a16:creationId xmlns:a16="http://schemas.microsoft.com/office/drawing/2014/main" id="{88F8C41D-6029-4CCC-9C47-4726BAA64B0C}"/>
              </a:ext>
            </a:extLst>
          </p:cNvPr>
          <p:cNvSpPr/>
          <p:nvPr/>
        </p:nvSpPr>
        <p:spPr>
          <a:xfrm rot="15949037" flipH="1">
            <a:off x="-3356756" y="3024989"/>
            <a:ext cx="6958439" cy="787422"/>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DD656271-752A-4025-80B2-F0DF0CC26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07" t="19777" r="12267" b="24309"/>
          <a:stretch/>
        </p:blipFill>
        <p:spPr>
          <a:xfrm rot="21084305">
            <a:off x="791500" y="5067858"/>
            <a:ext cx="2028232" cy="1679429"/>
          </a:xfrm>
          <a:prstGeom prst="rect">
            <a:avLst/>
          </a:prstGeom>
        </p:spPr>
      </p:pic>
      <p:sp>
        <p:nvSpPr>
          <p:cNvPr id="5" name="TextBox 4">
            <a:extLst>
              <a:ext uri="{FF2B5EF4-FFF2-40B4-BE49-F238E27FC236}">
                <a16:creationId xmlns:a16="http://schemas.microsoft.com/office/drawing/2014/main" id="{995EE1C8-A460-58AA-63B9-C84B94DDD798}"/>
              </a:ext>
            </a:extLst>
          </p:cNvPr>
          <p:cNvSpPr txBox="1"/>
          <p:nvPr/>
        </p:nvSpPr>
        <p:spPr>
          <a:xfrm>
            <a:off x="655094" y="4978710"/>
            <a:ext cx="2278743" cy="1289241"/>
          </a:xfrm>
          <a:prstGeom prst="rect">
            <a:avLst/>
          </a:prstGeom>
          <a:noFill/>
        </p:spPr>
        <p:txBody>
          <a:bodyPr wrap="square" rtlCol="0">
            <a:prstTxWarp prst="textArchUp">
              <a:avLst>
                <a:gd name="adj" fmla="val 10846320"/>
              </a:avLst>
            </a:prstTxWarp>
            <a:spAutoFit/>
          </a:bodyPr>
          <a:lstStyle/>
          <a:p>
            <a:pPr algn="ctr"/>
            <a:r>
              <a:rPr lang="en-US" sz="2400" dirty="0">
                <a:solidFill>
                  <a:srgbClr val="FFC000"/>
                </a:solidFill>
                <a:effectLst>
                  <a:outerShdw blurRad="38100" dist="38100" dir="2700000" algn="tl">
                    <a:srgbClr val="000000">
                      <a:alpha val="43137"/>
                    </a:srgbClr>
                  </a:outerShdw>
                </a:effectLst>
                <a:latin typeface="Berlin Sans FB Demi" panose="020E0802020502020306" pitchFamily="34" charset="0"/>
              </a:rPr>
              <a:t>WEEKLY PEBBLE</a:t>
            </a:r>
            <a:endParaRPr lang="en-GB" sz="2400" dirty="0">
              <a:solidFill>
                <a:srgbClr val="FFC000"/>
              </a:solidFill>
              <a:effectLst>
                <a:outerShdw blurRad="38100" dist="38100" dir="2700000" algn="tl">
                  <a:srgbClr val="000000">
                    <a:alpha val="43137"/>
                  </a:srgbClr>
                </a:outerShdw>
              </a:effectLst>
              <a:latin typeface="Berlin Sans FB Demi" panose="020E0802020502020306" pitchFamily="34" charset="0"/>
            </a:endParaRPr>
          </a:p>
        </p:txBody>
      </p:sp>
    </p:spTree>
    <p:extLst>
      <p:ext uri="{BB962C8B-B14F-4D97-AF65-F5344CB8AC3E}">
        <p14:creationId xmlns:p14="http://schemas.microsoft.com/office/powerpoint/2010/main" val="107814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2393594-34F6-4ABA-859F-CCBA24193CC2}"/>
              </a:ext>
            </a:extLst>
          </p:cNvPr>
          <p:cNvSpPr/>
          <p:nvPr/>
        </p:nvSpPr>
        <p:spPr>
          <a:xfrm>
            <a:off x="-1" y="-15179"/>
            <a:ext cx="12192000" cy="6883718"/>
          </a:xfrm>
          <a:prstGeom prst="rect">
            <a:avLst/>
          </a:prstGeom>
          <a:solidFill>
            <a:srgbClr val="CC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CFB2144-890C-4856-9D9E-E36FC9319F84}"/>
              </a:ext>
            </a:extLst>
          </p:cNvPr>
          <p:cNvSpPr/>
          <p:nvPr/>
        </p:nvSpPr>
        <p:spPr>
          <a:xfrm>
            <a:off x="279400" y="1193804"/>
            <a:ext cx="11595100" cy="4965700"/>
          </a:xfrm>
          <a:prstGeom prst="roundRect">
            <a:avLst>
              <a:gd name="adj" fmla="val 5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4">
            <a:extLst>
              <a:ext uri="{FF2B5EF4-FFF2-40B4-BE49-F238E27FC236}">
                <a16:creationId xmlns:a16="http://schemas.microsoft.com/office/drawing/2014/main" id="{EB5C5CCF-9959-41B1-BDAB-7D832D105473}"/>
              </a:ext>
            </a:extLst>
          </p:cNvPr>
          <p:cNvGraphicFramePr>
            <a:graphicFrameLocks noGrp="1"/>
          </p:cNvGraphicFramePr>
          <p:nvPr>
            <p:ph idx="1"/>
          </p:nvPr>
        </p:nvGraphicFramePr>
        <p:xfrm>
          <a:off x="419100" y="1317629"/>
          <a:ext cx="11315700" cy="4724400"/>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532597081"/>
                    </a:ext>
                  </a:extLst>
                </a:gridCol>
                <a:gridCol w="4502150">
                  <a:extLst>
                    <a:ext uri="{9D8B030D-6E8A-4147-A177-3AD203B41FA5}">
                      <a16:colId xmlns:a16="http://schemas.microsoft.com/office/drawing/2014/main" val="807795615"/>
                    </a:ext>
                  </a:extLst>
                </a:gridCol>
                <a:gridCol w="1174750">
                  <a:extLst>
                    <a:ext uri="{9D8B030D-6E8A-4147-A177-3AD203B41FA5}">
                      <a16:colId xmlns:a16="http://schemas.microsoft.com/office/drawing/2014/main" val="476671710"/>
                    </a:ext>
                  </a:extLst>
                </a:gridCol>
                <a:gridCol w="4483100">
                  <a:extLst>
                    <a:ext uri="{9D8B030D-6E8A-4147-A177-3AD203B41FA5}">
                      <a16:colId xmlns:a16="http://schemas.microsoft.com/office/drawing/2014/main" val="613940743"/>
                    </a:ext>
                  </a:extLst>
                </a:gridCol>
              </a:tblGrid>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G</a:t>
                      </a:r>
                      <a:r>
                        <a:rPr lang="en-US" sz="2400" dirty="0">
                          <a:solidFill>
                            <a:schemeClr val="tx1"/>
                          </a:solidFill>
                        </a:rPr>
                        <a:t>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ndara" panose="020E0502030303020204" pitchFamily="34" charset="0"/>
                        </a:rPr>
                        <a:t>Do things for others</a:t>
                      </a:r>
                      <a:endParaRPr lang="en-GB" sz="2400" b="0" dirty="0">
                        <a:solidFill>
                          <a:schemeClr val="tx1"/>
                        </a:solidFill>
                        <a:latin typeface="Candara" panose="020E0502030303020204" pitchFamily="34" charset="0"/>
                      </a:endParaRPr>
                    </a:p>
                  </a:txBody>
                  <a:tcPr>
                    <a:solidFill>
                      <a:schemeClr val="bg1"/>
                    </a:solidFill>
                  </a:tcPr>
                </a:tc>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D</a:t>
                      </a:r>
                      <a:r>
                        <a:rPr lang="en-US" sz="2400" dirty="0">
                          <a:solidFill>
                            <a:schemeClr val="tx1"/>
                          </a:solidFill>
                        </a:rPr>
                        <a:t>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ndara" panose="020E0502030303020204" pitchFamily="34" charset="0"/>
                        </a:rPr>
                        <a:t>Have goals to look forward to</a:t>
                      </a:r>
                      <a:endParaRPr lang="en-GB" sz="2400" b="0" dirty="0">
                        <a:solidFill>
                          <a:schemeClr val="tx1"/>
                        </a:solidFill>
                        <a:latin typeface="Candara" panose="020E0502030303020204" pitchFamily="34" charset="0"/>
                      </a:endParaRPr>
                    </a:p>
                  </a:txBody>
                  <a:tcPr>
                    <a:solidFill>
                      <a:schemeClr val="bg1"/>
                    </a:solidFill>
                  </a:tcPr>
                </a:tc>
                <a:extLst>
                  <a:ext uri="{0D108BD9-81ED-4DB2-BD59-A6C34878D82A}">
                    <a16:rowId xmlns:a16="http://schemas.microsoft.com/office/drawing/2014/main" val="3285782082"/>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R</a:t>
                      </a:r>
                      <a:r>
                        <a:rPr lang="en-US" sz="2400" b="1" dirty="0"/>
                        <a:t>ELATING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Connect with people</a:t>
                      </a:r>
                      <a:endParaRPr lang="en-GB" sz="2400" b="0" dirty="0">
                        <a:latin typeface="Candara" panose="020E0502030303020204" pitchFamily="34" charset="0"/>
                      </a:endParaRPr>
                    </a:p>
                  </a:txBody>
                  <a:tcPr>
                    <a:solidFill>
                      <a:schemeClr val="bg1"/>
                    </a:solidFill>
                  </a:tcPr>
                </a:tc>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R</a:t>
                      </a:r>
                      <a:r>
                        <a:rPr lang="en-US" sz="2400" b="1" dirty="0"/>
                        <a:t>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Find ways to bounce back</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021671504"/>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E</a:t>
                      </a:r>
                      <a:r>
                        <a:rPr lang="en-US" sz="2400" b="1" dirty="0"/>
                        <a:t>XERCISING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Take care of your body</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E</a:t>
                      </a:r>
                      <a:r>
                        <a:rPr lang="en-US" sz="2400" b="1" dirty="0"/>
                        <a:t>MOTION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Look for what’s good</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788053286"/>
                  </a:ext>
                </a:extLst>
              </a:tr>
              <a:tr h="370840">
                <a:tc>
                  <a:txBody>
                    <a:bodyPr/>
                    <a:lstStyle/>
                    <a:p>
                      <a:endParaRPr lang="en-GB"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A</a:t>
                      </a:r>
                      <a:r>
                        <a:rPr lang="en-US" sz="2400" b="1" dirty="0"/>
                        <a:t>WARENESS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Live life mindfully</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A</a:t>
                      </a:r>
                      <a:r>
                        <a:rPr lang="en-US" sz="2400" b="1" dirty="0"/>
                        <a:t>CCEPTANCE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Be comfortable with who you are</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3937385590"/>
                  </a:ext>
                </a:extLst>
              </a:tr>
              <a:tr h="370840">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T</a:t>
                      </a:r>
                      <a:r>
                        <a:rPr lang="en-US" sz="2400" b="1" dirty="0"/>
                        <a:t>RYING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Keep learning new things</a:t>
                      </a:r>
                      <a:endParaRPr lang="en-GB" sz="2400" b="0" dirty="0">
                        <a:latin typeface="Candara" panose="020E0502030303020204" pitchFamily="34" charset="0"/>
                      </a:endParaRPr>
                    </a:p>
                  </a:txBody>
                  <a:tcPr>
                    <a:solidFill>
                      <a:schemeClr val="bg1"/>
                    </a:solidFill>
                  </a:tcPr>
                </a:tc>
                <a:tc>
                  <a:txBody>
                    <a:bodyPr/>
                    <a:lstStyle/>
                    <a:p>
                      <a:endParaRPr lang="en-GB"/>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D91C52"/>
                          </a:solidFill>
                          <a:latin typeface="Berlin Sans FB Demi" panose="020E0802020502020306" pitchFamily="34" charset="0"/>
                        </a:rPr>
                        <a:t>M</a:t>
                      </a:r>
                      <a:r>
                        <a:rPr lang="en-US" sz="2400" b="1" dirty="0"/>
                        <a:t>EANING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Candara" panose="020E0502030303020204" pitchFamily="34" charset="0"/>
                        </a:rPr>
                        <a:t>Be part of something bigger</a:t>
                      </a:r>
                      <a:endParaRPr lang="en-GB" sz="2400" b="0" dirty="0">
                        <a:latin typeface="Candara" panose="020E0502030303020204" pitchFamily="34" charset="0"/>
                      </a:endParaRPr>
                    </a:p>
                  </a:txBody>
                  <a:tcPr>
                    <a:solidFill>
                      <a:schemeClr val="bg1"/>
                    </a:solidFill>
                  </a:tcPr>
                </a:tc>
                <a:extLst>
                  <a:ext uri="{0D108BD9-81ED-4DB2-BD59-A6C34878D82A}">
                    <a16:rowId xmlns:a16="http://schemas.microsoft.com/office/drawing/2014/main" val="1124560825"/>
                  </a:ext>
                </a:extLst>
              </a:tr>
            </a:tbl>
          </a:graphicData>
        </a:graphic>
      </p:graphicFrame>
      <p:sp>
        <p:nvSpPr>
          <p:cNvPr id="7" name="Flowchart: Document 6">
            <a:extLst>
              <a:ext uri="{FF2B5EF4-FFF2-40B4-BE49-F238E27FC236}">
                <a16:creationId xmlns:a16="http://schemas.microsoft.com/office/drawing/2014/main" id="{E88AC674-EB92-4B35-B8F6-03282E9AE541}"/>
              </a:ext>
            </a:extLst>
          </p:cNvPr>
          <p:cNvSpPr/>
          <p:nvPr/>
        </p:nvSpPr>
        <p:spPr>
          <a:xfrm>
            <a:off x="0" y="1"/>
            <a:ext cx="12192001" cy="1066800"/>
          </a:xfrm>
          <a:prstGeom prst="flowChartDocumen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EA92D1C-E523-4E33-AB46-C53D274E4AF1}"/>
              </a:ext>
            </a:extLst>
          </p:cNvPr>
          <p:cNvSpPr txBox="1"/>
          <p:nvPr/>
        </p:nvSpPr>
        <p:spPr>
          <a:xfrm>
            <a:off x="0" y="57020"/>
            <a:ext cx="12192000" cy="769441"/>
          </a:xfrm>
          <a:prstGeom prst="rect">
            <a:avLst/>
          </a:prstGeom>
          <a:noFill/>
        </p:spPr>
        <p:txBody>
          <a:bodyPr wrap="square" rtlCol="0">
            <a:spAutoFit/>
          </a:bodyPr>
          <a:lstStyle/>
          <a:p>
            <a:pPr algn="ctr"/>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GREAT DREAM: 10 Keys to Happier Living</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sp>
        <p:nvSpPr>
          <p:cNvPr id="11" name="Oval 10">
            <a:extLst>
              <a:ext uri="{FF2B5EF4-FFF2-40B4-BE49-F238E27FC236}">
                <a16:creationId xmlns:a16="http://schemas.microsoft.com/office/drawing/2014/main" id="{7628E98C-EA22-4429-8F69-0F65D96BC32F}"/>
              </a:ext>
            </a:extLst>
          </p:cNvPr>
          <p:cNvSpPr/>
          <p:nvPr/>
        </p:nvSpPr>
        <p:spPr>
          <a:xfrm>
            <a:off x="573582" y="2296076"/>
            <a:ext cx="886917" cy="886917"/>
          </a:xfrm>
          <a:prstGeom prst="ellipse">
            <a:avLst/>
          </a:prstGeom>
          <a:solidFill>
            <a:srgbClr val="89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958069B-621D-4B7F-A1DC-8A483DF3D694}"/>
              </a:ext>
            </a:extLst>
          </p:cNvPr>
          <p:cNvSpPr/>
          <p:nvPr/>
        </p:nvSpPr>
        <p:spPr>
          <a:xfrm>
            <a:off x="573582" y="3227275"/>
            <a:ext cx="886918" cy="886918"/>
          </a:xfrm>
          <a:prstGeom prst="ellipse">
            <a:avLst/>
          </a:prstGeom>
          <a:solidFill>
            <a:srgbClr val="4D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57A8E4B-D485-4C4F-BE5B-146844D89627}"/>
              </a:ext>
            </a:extLst>
          </p:cNvPr>
          <p:cNvSpPr/>
          <p:nvPr/>
        </p:nvSpPr>
        <p:spPr>
          <a:xfrm>
            <a:off x="560726" y="4185000"/>
            <a:ext cx="901700" cy="886918"/>
          </a:xfrm>
          <a:prstGeom prst="ellipse">
            <a:avLst/>
          </a:prstGeom>
          <a:solidFill>
            <a:srgbClr val="FE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D0DF804-EC48-4E44-8191-33AEA754F5D3}"/>
              </a:ext>
            </a:extLst>
          </p:cNvPr>
          <p:cNvSpPr/>
          <p:nvPr/>
        </p:nvSpPr>
        <p:spPr>
          <a:xfrm>
            <a:off x="573582" y="5139931"/>
            <a:ext cx="886919" cy="886919"/>
          </a:xfrm>
          <a:prstGeom prst="ellipse">
            <a:avLst/>
          </a:prstGeom>
          <a:solidFill>
            <a:srgbClr val="FBC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B74B099C-65ED-4195-818D-CFB9E2DE38F5}"/>
              </a:ext>
            </a:extLst>
          </p:cNvPr>
          <p:cNvSpPr/>
          <p:nvPr/>
        </p:nvSpPr>
        <p:spPr>
          <a:xfrm>
            <a:off x="6228869" y="1361447"/>
            <a:ext cx="858341" cy="858341"/>
          </a:xfrm>
          <a:prstGeom prst="ellipse">
            <a:avLst/>
          </a:prstGeom>
          <a:solidFill>
            <a:srgbClr val="89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D6B52FB-4345-42EA-B170-77E90EE63B81}"/>
              </a:ext>
            </a:extLst>
          </p:cNvPr>
          <p:cNvSpPr/>
          <p:nvPr/>
        </p:nvSpPr>
        <p:spPr>
          <a:xfrm>
            <a:off x="6239375" y="2293166"/>
            <a:ext cx="886919" cy="886919"/>
          </a:xfrm>
          <a:prstGeom prst="ellipse">
            <a:avLst/>
          </a:prstGeom>
          <a:solidFill>
            <a:srgbClr val="4E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7A0E9F7-D28F-4265-8E1F-4AF54B416778}"/>
              </a:ext>
            </a:extLst>
          </p:cNvPr>
          <p:cNvSpPr/>
          <p:nvPr/>
        </p:nvSpPr>
        <p:spPr>
          <a:xfrm>
            <a:off x="6239375" y="3240856"/>
            <a:ext cx="886919" cy="886919"/>
          </a:xfrm>
          <a:prstGeom prst="ellipse">
            <a:avLst/>
          </a:prstGeom>
          <a:solidFill>
            <a:srgbClr val="FE4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A58781F-96AD-4A10-95B0-E9678C994F52}"/>
              </a:ext>
            </a:extLst>
          </p:cNvPr>
          <p:cNvSpPr/>
          <p:nvPr/>
        </p:nvSpPr>
        <p:spPr>
          <a:xfrm>
            <a:off x="6237243" y="4199439"/>
            <a:ext cx="875423" cy="875423"/>
          </a:xfrm>
          <a:prstGeom prst="ellipse">
            <a:avLst/>
          </a:prstGeom>
          <a:solidFill>
            <a:srgbClr val="FBC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6558154A-F819-4DC7-A4FA-225EA12D6B68}"/>
              </a:ext>
            </a:extLst>
          </p:cNvPr>
          <p:cNvSpPr/>
          <p:nvPr/>
        </p:nvSpPr>
        <p:spPr>
          <a:xfrm>
            <a:off x="6281751" y="5149388"/>
            <a:ext cx="824271" cy="824271"/>
          </a:xfrm>
          <a:prstGeom prst="ellipse">
            <a:avLst/>
          </a:prstGeom>
          <a:solidFill>
            <a:srgbClr val="89C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2C8D290-7392-4678-BCAA-9C1BA23FADC7}"/>
              </a:ext>
            </a:extLst>
          </p:cNvPr>
          <p:cNvSpPr/>
          <p:nvPr/>
        </p:nvSpPr>
        <p:spPr>
          <a:xfrm>
            <a:off x="573582" y="1334901"/>
            <a:ext cx="885877" cy="885877"/>
          </a:xfrm>
          <a:prstGeom prst="ellipse">
            <a:avLst/>
          </a:prstGeom>
          <a:solidFill>
            <a:srgbClr val="FCC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C7FCEE10-CC6B-4372-898E-8C918D0AAD09}"/>
              </a:ext>
            </a:extLst>
          </p:cNvPr>
          <p:cNvSpPr txBox="1"/>
          <p:nvPr/>
        </p:nvSpPr>
        <p:spPr>
          <a:xfrm>
            <a:off x="-3" y="6270172"/>
            <a:ext cx="12192003" cy="584775"/>
          </a:xfrm>
          <a:prstGeom prst="rect">
            <a:avLst/>
          </a:prstGeom>
          <a:noFill/>
        </p:spPr>
        <p:txBody>
          <a:bodyPr wrap="square" rtlCol="0">
            <a:spAutoFit/>
          </a:bodyPr>
          <a:lstStyle/>
          <a:p>
            <a:pPr algn="ctr"/>
            <a:r>
              <a:rPr lang="en-US" sz="3200" b="1" dirty="0">
                <a:solidFill>
                  <a:srgbClr val="D91C52"/>
                </a:solidFill>
                <a:latin typeface="MV Boli" panose="02000500030200090000" pitchFamily="2" charset="0"/>
                <a:cs typeface="MV Boli" panose="02000500030200090000" pitchFamily="2" charset="0"/>
              </a:rPr>
              <a:t>BE KIND TO YOUR MIND</a:t>
            </a:r>
            <a:endParaRPr lang="en-GB" sz="3200" b="1" dirty="0">
              <a:solidFill>
                <a:srgbClr val="D91C52"/>
              </a:solidFill>
              <a:latin typeface="MV Boli" panose="02000500030200090000" pitchFamily="2" charset="0"/>
              <a:cs typeface="MV Boli" panose="02000500030200090000" pitchFamily="2" charset="0"/>
            </a:endParaRPr>
          </a:p>
        </p:txBody>
      </p:sp>
      <p:pic>
        <p:nvPicPr>
          <p:cNvPr id="3" name="Picture 2">
            <a:extLst>
              <a:ext uri="{FF2B5EF4-FFF2-40B4-BE49-F238E27FC236}">
                <a16:creationId xmlns:a16="http://schemas.microsoft.com/office/drawing/2014/main" id="{442AD11D-EF12-4459-02F5-391A86E8C999}"/>
              </a:ext>
            </a:extLst>
          </p:cNvPr>
          <p:cNvPicPr>
            <a:picLocks noChangeAspect="1"/>
          </p:cNvPicPr>
          <p:nvPr/>
        </p:nvPicPr>
        <p:blipFill>
          <a:blip r:embed="rId2">
            <a:clrChange>
              <a:clrFrom>
                <a:srgbClr val="FBC512"/>
              </a:clrFrom>
              <a:clrTo>
                <a:srgbClr val="FBC512">
                  <a:alpha val="0"/>
                </a:srgbClr>
              </a:clrTo>
            </a:clrChange>
          </a:blip>
          <a:stretch>
            <a:fillRect/>
          </a:stretch>
        </p:blipFill>
        <p:spPr>
          <a:xfrm>
            <a:off x="614066" y="1554775"/>
            <a:ext cx="819100" cy="539308"/>
          </a:xfrm>
          <a:prstGeom prst="rect">
            <a:avLst/>
          </a:prstGeom>
        </p:spPr>
      </p:pic>
      <p:pic>
        <p:nvPicPr>
          <p:cNvPr id="6" name="Picture 5">
            <a:extLst>
              <a:ext uri="{FF2B5EF4-FFF2-40B4-BE49-F238E27FC236}">
                <a16:creationId xmlns:a16="http://schemas.microsoft.com/office/drawing/2014/main" id="{743B3B8A-083F-4542-6103-FE1FC0EA6DDE}"/>
              </a:ext>
            </a:extLst>
          </p:cNvPr>
          <p:cNvPicPr>
            <a:picLocks noChangeAspect="1"/>
          </p:cNvPicPr>
          <p:nvPr/>
        </p:nvPicPr>
        <p:blipFill>
          <a:blip r:embed="rId3">
            <a:clrChange>
              <a:clrFrom>
                <a:srgbClr val="89C93A"/>
              </a:clrFrom>
              <a:clrTo>
                <a:srgbClr val="89C93A">
                  <a:alpha val="0"/>
                </a:srgbClr>
              </a:clrTo>
            </a:clrChange>
          </a:blip>
          <a:stretch>
            <a:fillRect/>
          </a:stretch>
        </p:blipFill>
        <p:spPr>
          <a:xfrm>
            <a:off x="553053" y="2316837"/>
            <a:ext cx="906406" cy="824005"/>
          </a:xfrm>
          <a:prstGeom prst="rect">
            <a:avLst/>
          </a:prstGeom>
        </p:spPr>
      </p:pic>
      <p:pic>
        <p:nvPicPr>
          <p:cNvPr id="10" name="Picture 9">
            <a:extLst>
              <a:ext uri="{FF2B5EF4-FFF2-40B4-BE49-F238E27FC236}">
                <a16:creationId xmlns:a16="http://schemas.microsoft.com/office/drawing/2014/main" id="{3B9172E6-3F1D-16E7-51EC-B35EBDAACFEF}"/>
              </a:ext>
            </a:extLst>
          </p:cNvPr>
          <p:cNvPicPr>
            <a:picLocks noChangeAspect="1"/>
          </p:cNvPicPr>
          <p:nvPr/>
        </p:nvPicPr>
        <p:blipFill>
          <a:blip r:embed="rId4">
            <a:clrChange>
              <a:clrFrom>
                <a:srgbClr val="4DA2CE"/>
              </a:clrFrom>
              <a:clrTo>
                <a:srgbClr val="4DA2CE">
                  <a:alpha val="0"/>
                </a:srgbClr>
              </a:clrTo>
            </a:clrChange>
          </a:blip>
          <a:stretch>
            <a:fillRect/>
          </a:stretch>
        </p:blipFill>
        <p:spPr>
          <a:xfrm>
            <a:off x="580608" y="3306818"/>
            <a:ext cx="857137" cy="698081"/>
          </a:xfrm>
          <a:prstGeom prst="rect">
            <a:avLst/>
          </a:prstGeom>
        </p:spPr>
      </p:pic>
      <p:pic>
        <p:nvPicPr>
          <p:cNvPr id="19" name="Picture 18">
            <a:extLst>
              <a:ext uri="{FF2B5EF4-FFF2-40B4-BE49-F238E27FC236}">
                <a16:creationId xmlns:a16="http://schemas.microsoft.com/office/drawing/2014/main" id="{9E83ADC5-D239-C4AA-9816-3FCBA9CE6A0C}"/>
              </a:ext>
            </a:extLst>
          </p:cNvPr>
          <p:cNvPicPr>
            <a:picLocks noChangeAspect="1"/>
          </p:cNvPicPr>
          <p:nvPr/>
        </p:nvPicPr>
        <p:blipFill>
          <a:blip r:embed="rId5">
            <a:clrChange>
              <a:clrFrom>
                <a:srgbClr val="FE464E"/>
              </a:clrFrom>
              <a:clrTo>
                <a:srgbClr val="FE464E">
                  <a:alpha val="0"/>
                </a:srgbClr>
              </a:clrTo>
            </a:clrChange>
          </a:blip>
          <a:stretch>
            <a:fillRect/>
          </a:stretch>
        </p:blipFill>
        <p:spPr>
          <a:xfrm>
            <a:off x="643094" y="4234262"/>
            <a:ext cx="761065" cy="773610"/>
          </a:xfrm>
          <a:prstGeom prst="rect">
            <a:avLst/>
          </a:prstGeom>
        </p:spPr>
      </p:pic>
      <p:pic>
        <p:nvPicPr>
          <p:cNvPr id="25" name="Picture 24">
            <a:extLst>
              <a:ext uri="{FF2B5EF4-FFF2-40B4-BE49-F238E27FC236}">
                <a16:creationId xmlns:a16="http://schemas.microsoft.com/office/drawing/2014/main" id="{0597702A-784D-8BAE-95C6-F585AFDE9A2C}"/>
              </a:ext>
            </a:extLst>
          </p:cNvPr>
          <p:cNvPicPr>
            <a:picLocks noChangeAspect="1"/>
          </p:cNvPicPr>
          <p:nvPr/>
        </p:nvPicPr>
        <p:blipFill>
          <a:blip r:embed="rId6">
            <a:clrChange>
              <a:clrFrom>
                <a:srgbClr val="FCC512"/>
              </a:clrFrom>
              <a:clrTo>
                <a:srgbClr val="FCC512">
                  <a:alpha val="0"/>
                </a:srgbClr>
              </a:clrTo>
            </a:clrChange>
          </a:blip>
          <a:stretch>
            <a:fillRect/>
          </a:stretch>
        </p:blipFill>
        <p:spPr>
          <a:xfrm>
            <a:off x="631399" y="5248734"/>
            <a:ext cx="824270" cy="715937"/>
          </a:xfrm>
          <a:prstGeom prst="rect">
            <a:avLst/>
          </a:prstGeom>
        </p:spPr>
      </p:pic>
      <p:pic>
        <p:nvPicPr>
          <p:cNvPr id="31" name="Picture 30">
            <a:extLst>
              <a:ext uri="{FF2B5EF4-FFF2-40B4-BE49-F238E27FC236}">
                <a16:creationId xmlns:a16="http://schemas.microsoft.com/office/drawing/2014/main" id="{DC3A938D-744D-E317-35D6-A8C263B0B271}"/>
              </a:ext>
            </a:extLst>
          </p:cNvPr>
          <p:cNvPicPr>
            <a:picLocks noChangeAspect="1"/>
          </p:cNvPicPr>
          <p:nvPr/>
        </p:nvPicPr>
        <p:blipFill>
          <a:blip r:embed="rId7">
            <a:clrChange>
              <a:clrFrom>
                <a:srgbClr val="89CA3B"/>
              </a:clrFrom>
              <a:clrTo>
                <a:srgbClr val="89CA3B">
                  <a:alpha val="0"/>
                </a:srgbClr>
              </a:clrTo>
            </a:clrChange>
          </a:blip>
          <a:stretch>
            <a:fillRect/>
          </a:stretch>
        </p:blipFill>
        <p:spPr>
          <a:xfrm>
            <a:off x="6243385" y="1404917"/>
            <a:ext cx="767549" cy="786738"/>
          </a:xfrm>
          <a:prstGeom prst="rect">
            <a:avLst/>
          </a:prstGeom>
        </p:spPr>
      </p:pic>
      <p:pic>
        <p:nvPicPr>
          <p:cNvPr id="37" name="Picture 36">
            <a:extLst>
              <a:ext uri="{FF2B5EF4-FFF2-40B4-BE49-F238E27FC236}">
                <a16:creationId xmlns:a16="http://schemas.microsoft.com/office/drawing/2014/main" id="{E1651652-50B5-F6A2-7C31-1902EAFE3312}"/>
              </a:ext>
            </a:extLst>
          </p:cNvPr>
          <p:cNvPicPr>
            <a:picLocks noChangeAspect="1"/>
          </p:cNvPicPr>
          <p:nvPr/>
        </p:nvPicPr>
        <p:blipFill>
          <a:blip r:embed="rId8">
            <a:clrChange>
              <a:clrFrom>
                <a:srgbClr val="4DA2CE"/>
              </a:clrFrom>
              <a:clrTo>
                <a:srgbClr val="4DA2CE">
                  <a:alpha val="0"/>
                </a:srgbClr>
              </a:clrTo>
            </a:clrChange>
          </a:blip>
          <a:stretch>
            <a:fillRect/>
          </a:stretch>
        </p:blipFill>
        <p:spPr>
          <a:xfrm>
            <a:off x="6267237" y="2359195"/>
            <a:ext cx="817664" cy="808728"/>
          </a:xfrm>
          <a:prstGeom prst="rect">
            <a:avLst/>
          </a:prstGeom>
        </p:spPr>
      </p:pic>
      <p:pic>
        <p:nvPicPr>
          <p:cNvPr id="41" name="Picture 40">
            <a:extLst>
              <a:ext uri="{FF2B5EF4-FFF2-40B4-BE49-F238E27FC236}">
                <a16:creationId xmlns:a16="http://schemas.microsoft.com/office/drawing/2014/main" id="{1ED25811-3CBF-BE40-38E9-0B3D30D2C4A8}"/>
              </a:ext>
            </a:extLst>
          </p:cNvPr>
          <p:cNvPicPr>
            <a:picLocks noChangeAspect="1"/>
          </p:cNvPicPr>
          <p:nvPr/>
        </p:nvPicPr>
        <p:blipFill>
          <a:blip r:embed="rId9">
            <a:clrChange>
              <a:clrFrom>
                <a:srgbClr val="FE464E"/>
              </a:clrFrom>
              <a:clrTo>
                <a:srgbClr val="FE464E">
                  <a:alpha val="0"/>
                </a:srgbClr>
              </a:clrTo>
            </a:clrChange>
          </a:blip>
          <a:stretch>
            <a:fillRect/>
          </a:stretch>
        </p:blipFill>
        <p:spPr>
          <a:xfrm>
            <a:off x="6317432" y="3358395"/>
            <a:ext cx="767249" cy="594926"/>
          </a:xfrm>
          <a:prstGeom prst="rect">
            <a:avLst/>
          </a:prstGeom>
        </p:spPr>
      </p:pic>
      <p:pic>
        <p:nvPicPr>
          <p:cNvPr id="43" name="Picture 42">
            <a:extLst>
              <a:ext uri="{FF2B5EF4-FFF2-40B4-BE49-F238E27FC236}">
                <a16:creationId xmlns:a16="http://schemas.microsoft.com/office/drawing/2014/main" id="{832375C2-5B2A-C38F-8F17-A6AD9E390D84}"/>
              </a:ext>
            </a:extLst>
          </p:cNvPr>
          <p:cNvPicPr>
            <a:picLocks noChangeAspect="1"/>
          </p:cNvPicPr>
          <p:nvPr/>
        </p:nvPicPr>
        <p:blipFill>
          <a:blip r:embed="rId10">
            <a:clrChange>
              <a:clrFrom>
                <a:srgbClr val="FBC512"/>
              </a:clrFrom>
              <a:clrTo>
                <a:srgbClr val="FBC512">
                  <a:alpha val="0"/>
                </a:srgbClr>
              </a:clrTo>
            </a:clrChange>
          </a:blip>
          <a:stretch>
            <a:fillRect/>
          </a:stretch>
        </p:blipFill>
        <p:spPr>
          <a:xfrm>
            <a:off x="6313873" y="4339773"/>
            <a:ext cx="774620" cy="653586"/>
          </a:xfrm>
          <a:prstGeom prst="rect">
            <a:avLst/>
          </a:prstGeom>
        </p:spPr>
      </p:pic>
      <p:pic>
        <p:nvPicPr>
          <p:cNvPr id="45" name="Picture 44">
            <a:extLst>
              <a:ext uri="{FF2B5EF4-FFF2-40B4-BE49-F238E27FC236}">
                <a16:creationId xmlns:a16="http://schemas.microsoft.com/office/drawing/2014/main" id="{3D641DBF-8065-0B27-4660-C77F002572FD}"/>
              </a:ext>
            </a:extLst>
          </p:cNvPr>
          <p:cNvPicPr>
            <a:picLocks noChangeAspect="1"/>
          </p:cNvPicPr>
          <p:nvPr/>
        </p:nvPicPr>
        <p:blipFill>
          <a:blip r:embed="rId11">
            <a:clrChange>
              <a:clrFrom>
                <a:srgbClr val="89CB3B"/>
              </a:clrFrom>
              <a:clrTo>
                <a:srgbClr val="89CB3B">
                  <a:alpha val="0"/>
                </a:srgbClr>
              </a:clrTo>
            </a:clrChange>
            <a:extLst>
              <a:ext uri="{BEBA8EAE-BF5A-486C-A8C5-ECC9F3942E4B}">
                <a14:imgProps xmlns:a14="http://schemas.microsoft.com/office/drawing/2010/main">
                  <a14:imgLayer r:embed="rId12">
                    <a14:imgEffect>
                      <a14:backgroundRemoval t="9877" b="93827" l="9574" r="89894">
                        <a14:foregroundMark x1="22872" y1="32099" x2="22872" y2="32099"/>
                        <a14:foregroundMark x1="41489" y1="93827" x2="41489" y2="93827"/>
                      </a14:backgroundRemoval>
                    </a14:imgEffect>
                  </a14:imgLayer>
                </a14:imgProps>
              </a:ext>
            </a:extLst>
          </a:blip>
          <a:stretch>
            <a:fillRect/>
          </a:stretch>
        </p:blipFill>
        <p:spPr>
          <a:xfrm>
            <a:off x="6284845" y="5189994"/>
            <a:ext cx="845378" cy="728464"/>
          </a:xfrm>
          <a:prstGeom prst="rect">
            <a:avLst/>
          </a:prstGeom>
        </p:spPr>
      </p:pic>
    </p:spTree>
    <p:extLst>
      <p:ext uri="{BB962C8B-B14F-4D97-AF65-F5344CB8AC3E}">
        <p14:creationId xmlns:p14="http://schemas.microsoft.com/office/powerpoint/2010/main" val="38123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and background">
            <a:extLst>
              <a:ext uri="{FF2B5EF4-FFF2-40B4-BE49-F238E27FC236}">
                <a16:creationId xmlns:a16="http://schemas.microsoft.com/office/drawing/2014/main" id="{F2189786-557C-4B54-8B9F-94C05EB5513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Document 34">
            <a:extLst>
              <a:ext uri="{FF2B5EF4-FFF2-40B4-BE49-F238E27FC236}">
                <a16:creationId xmlns:a16="http://schemas.microsoft.com/office/drawing/2014/main" id="{88F8C41D-6029-4CCC-9C47-4726BAA64B0C}"/>
              </a:ext>
            </a:extLst>
          </p:cNvPr>
          <p:cNvSpPr/>
          <p:nvPr/>
        </p:nvSpPr>
        <p:spPr>
          <a:xfrm rot="16521379" flipV="1">
            <a:off x="10013171" y="222810"/>
            <a:ext cx="7178501" cy="5792641"/>
          </a:xfrm>
          <a:prstGeom prst="flowChartDocument">
            <a:avLst/>
          </a:prstGeom>
          <a:solidFill>
            <a:srgbClr val="FDB941">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834F722-BFAF-454D-8482-AB88028AD0FD}"/>
              </a:ext>
            </a:extLst>
          </p:cNvPr>
          <p:cNvSpPr txBox="1"/>
          <p:nvPr/>
        </p:nvSpPr>
        <p:spPr>
          <a:xfrm>
            <a:off x="606563" y="442158"/>
            <a:ext cx="10604181" cy="4462760"/>
          </a:xfrm>
          <a:prstGeom prst="rect">
            <a:avLst/>
          </a:prstGeom>
          <a:noFill/>
        </p:spPr>
        <p:txBody>
          <a:bodyPr wrap="square" rtlCol="0">
            <a:spAutoFit/>
          </a:bodyPr>
          <a:lstStyle/>
          <a:p>
            <a:pPr fontAlgn="base"/>
            <a:r>
              <a:rPr lang="en-GB" sz="2400" dirty="0">
                <a:solidFill>
                  <a:srgbClr val="EF5B25"/>
                </a:solidFill>
                <a:latin typeface="Berlin Sans FB Demi" panose="020E0802020502020306" pitchFamily="34" charset="0"/>
              </a:rPr>
              <a:t>WEEKLY PEBBLE </a:t>
            </a:r>
            <a:r>
              <a:rPr lang="en-GB" sz="2000" dirty="0">
                <a:solidFill>
                  <a:srgbClr val="292929"/>
                </a:solidFill>
                <a:latin typeface="Trebuchet MS" panose="020B0603020202020204" pitchFamily="34" charset="0"/>
              </a:rPr>
              <a:t>is based on the theme of each Sunday’s Gospel.</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It can be used to inspire personal reflection or collective worship.</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The slides are designed to make them easy to adapt for children of any age and adults.</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Each pebble includes free wellbeing activities based on ideas from </a:t>
            </a:r>
            <a:br>
              <a:rPr lang="en-GB" sz="2000" dirty="0">
                <a:solidFill>
                  <a:srgbClr val="292929"/>
                </a:solidFill>
                <a:latin typeface="Trebuchet MS" panose="020B0603020202020204" pitchFamily="34" charset="0"/>
              </a:rPr>
            </a:br>
            <a:r>
              <a:rPr lang="en-GB" sz="2000" dirty="0">
                <a:solidFill>
                  <a:srgbClr val="292929"/>
                </a:solidFill>
                <a:latin typeface="Trebuchet MS" panose="020B0603020202020204" pitchFamily="34" charset="0"/>
                <a:hlinkClick r:id="rId3"/>
              </a:rPr>
              <a:t>actionforhappiness.org</a:t>
            </a:r>
            <a:r>
              <a:rPr lang="en-GB" sz="2000" dirty="0">
                <a:solidFill>
                  <a:srgbClr val="292929"/>
                </a:solidFill>
                <a:latin typeface="Trebuchet MS" panose="020B0603020202020204" pitchFamily="34" charset="0"/>
              </a:rPr>
              <a:t>.</a:t>
            </a:r>
          </a:p>
          <a:p>
            <a:pPr fontAlgn="base"/>
            <a:endParaRPr lang="en-GB" sz="16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For more prayer activities and training resources on Catholic ethos </a:t>
            </a:r>
          </a:p>
          <a:p>
            <a:pPr fontAlgn="base"/>
            <a:r>
              <a:rPr lang="en-GB" sz="2000" dirty="0">
                <a:solidFill>
                  <a:srgbClr val="292929"/>
                </a:solidFill>
                <a:latin typeface="Trebuchet MS" panose="020B0603020202020204" pitchFamily="34" charset="0"/>
              </a:rPr>
              <a:t>visit </a:t>
            </a:r>
            <a:r>
              <a:rPr lang="en-GB" sz="2000" dirty="0">
                <a:solidFill>
                  <a:srgbClr val="292929"/>
                </a:solidFill>
                <a:latin typeface="Trebuchet MS" panose="020B0603020202020204" pitchFamily="34" charset="0"/>
                <a:hlinkClick r:id="rId4"/>
              </a:rPr>
              <a:t>https://www.stjohnthebaptist-cmat.org.uk/chaplaincy</a:t>
            </a:r>
            <a:endParaRPr lang="en-GB" sz="2000" dirty="0">
              <a:solidFill>
                <a:srgbClr val="292929"/>
              </a:solidFill>
              <a:latin typeface="Trebuchet MS" panose="020B0603020202020204" pitchFamily="34" charset="0"/>
            </a:endParaRPr>
          </a:p>
          <a:p>
            <a:pPr fontAlgn="base"/>
            <a:r>
              <a:rPr lang="en-GB" sz="2000" dirty="0">
                <a:solidFill>
                  <a:srgbClr val="292929"/>
                </a:solidFill>
                <a:latin typeface="Trebuchet MS" panose="020B0603020202020204" pitchFamily="34" charset="0"/>
              </a:rPr>
              <a:t>or contact our Lay Chaplain Alex Savage </a:t>
            </a:r>
          </a:p>
          <a:p>
            <a:pPr fontAlgn="base"/>
            <a:r>
              <a:rPr lang="en-GB" sz="2000" b="1" dirty="0">
                <a:solidFill>
                  <a:srgbClr val="292929"/>
                </a:solidFill>
                <a:latin typeface="Trebuchet MS" panose="020B0603020202020204" pitchFamily="34" charset="0"/>
              </a:rPr>
              <a:t>Email: </a:t>
            </a:r>
            <a:r>
              <a:rPr lang="en-GB" sz="2000" dirty="0">
                <a:solidFill>
                  <a:srgbClr val="0563C1"/>
                </a:solidFill>
                <a:latin typeface="Trebuchet MS" panose="020B0603020202020204" pitchFamily="34" charset="0"/>
                <a:hlinkClick r:id="rId5">
                  <a:extLst>
                    <a:ext uri="{A12FA001-AC4F-418D-AE19-62706E023703}">
                      <ahyp:hlinkClr xmlns:ahyp="http://schemas.microsoft.com/office/drawing/2018/hyperlinkcolor" val="tx"/>
                    </a:ext>
                  </a:extLst>
                </a:hlinkClick>
              </a:rPr>
              <a:t>chaplaincy@ndhs.org.uk</a:t>
            </a:r>
            <a:r>
              <a:rPr lang="en-GB" sz="2000" dirty="0">
                <a:solidFill>
                  <a:srgbClr val="292929"/>
                </a:solidFill>
                <a:latin typeface="Trebuchet MS" panose="020B0603020202020204" pitchFamily="34" charset="0"/>
              </a:rPr>
              <a:t> </a:t>
            </a:r>
            <a:r>
              <a:rPr lang="en-GB" sz="2000" b="1" dirty="0">
                <a:solidFill>
                  <a:srgbClr val="292929"/>
                </a:solidFill>
                <a:latin typeface="Trebuchet MS" panose="020B0603020202020204" pitchFamily="34" charset="0"/>
              </a:rPr>
              <a:t>Twitter: </a:t>
            </a:r>
            <a:r>
              <a:rPr lang="en-GB" sz="2000" dirty="0">
                <a:solidFill>
                  <a:srgbClr val="292929"/>
                </a:solidFill>
                <a:latin typeface="Trebuchet MS" panose="020B0603020202020204" pitchFamily="34" charset="0"/>
                <a:hlinkClick r:id="rId6"/>
              </a:rPr>
              <a:t>@ndhs_chaplain</a:t>
            </a:r>
            <a:endParaRPr lang="en-GB" sz="2000" dirty="0">
              <a:solidFill>
                <a:srgbClr val="292929"/>
              </a:solidFill>
              <a:latin typeface="Trebuchet MS" panose="020B0603020202020204" pitchFamily="34" charset="0"/>
            </a:endParaRPr>
          </a:p>
          <a:p>
            <a:pPr fontAlgn="base"/>
            <a:endParaRPr lang="en-GB" sz="3600" dirty="0">
              <a:solidFill>
                <a:srgbClr val="292929"/>
              </a:solidFill>
              <a:latin typeface="Trebuchet MS" panose="020B0603020202020204" pitchFamily="34" charset="0"/>
            </a:endParaRPr>
          </a:p>
        </p:txBody>
      </p:sp>
      <p:sp>
        <p:nvSpPr>
          <p:cNvPr id="38" name="Flowchart: Document 37">
            <a:extLst>
              <a:ext uri="{FF2B5EF4-FFF2-40B4-BE49-F238E27FC236}">
                <a16:creationId xmlns:a16="http://schemas.microsoft.com/office/drawing/2014/main" id="{42ADC1E4-43A5-421E-BC4C-5F774601EB28}"/>
              </a:ext>
            </a:extLst>
          </p:cNvPr>
          <p:cNvSpPr/>
          <p:nvPr/>
        </p:nvSpPr>
        <p:spPr>
          <a:xfrm rot="5400000" flipH="1">
            <a:off x="11894912" y="1010008"/>
            <a:ext cx="4038869" cy="5407204"/>
          </a:xfrm>
          <a:prstGeom prst="flowChartDocument">
            <a:avLst/>
          </a:prstGeom>
          <a:solidFill>
            <a:srgbClr val="EB7138">
              <a:alpha val="84000"/>
            </a:srgbClr>
          </a:solid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Document 25">
            <a:extLst>
              <a:ext uri="{FF2B5EF4-FFF2-40B4-BE49-F238E27FC236}">
                <a16:creationId xmlns:a16="http://schemas.microsoft.com/office/drawing/2014/main" id="{B1D33294-2057-4784-BDEE-02E49BD23483}"/>
              </a:ext>
            </a:extLst>
          </p:cNvPr>
          <p:cNvSpPr/>
          <p:nvPr/>
        </p:nvSpPr>
        <p:spPr>
          <a:xfrm rot="10800000" flipH="1">
            <a:off x="-12700" y="5511700"/>
            <a:ext cx="12204700" cy="646330"/>
          </a:xfrm>
          <a:prstGeom prst="flowChartDocument">
            <a:avLst/>
          </a:prstGeom>
          <a:solidFill>
            <a:srgbClr val="00B0F0">
              <a:alpha val="9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Document 27">
            <a:extLst>
              <a:ext uri="{FF2B5EF4-FFF2-40B4-BE49-F238E27FC236}">
                <a16:creationId xmlns:a16="http://schemas.microsoft.com/office/drawing/2014/main" id="{F954E51B-5F75-491A-87B7-F95FE7E0CD54}"/>
              </a:ext>
            </a:extLst>
          </p:cNvPr>
          <p:cNvSpPr/>
          <p:nvPr/>
        </p:nvSpPr>
        <p:spPr>
          <a:xfrm rot="10800000">
            <a:off x="-476250" y="5562603"/>
            <a:ext cx="13277850" cy="1773421"/>
          </a:xfrm>
          <a:prstGeom prst="flowChartDocument">
            <a:avLst/>
          </a:prstGeom>
          <a:solidFill>
            <a:srgbClr val="0F6FCF">
              <a:alpha val="94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93D909E7-17F6-41E7-B376-7639EF06F0CC}"/>
              </a:ext>
            </a:extLst>
          </p:cNvPr>
          <p:cNvSpPr txBox="1"/>
          <p:nvPr/>
        </p:nvSpPr>
        <p:spPr>
          <a:xfrm>
            <a:off x="-12700" y="6028693"/>
            <a:ext cx="12204700" cy="646331"/>
          </a:xfrm>
          <a:prstGeom prst="rect">
            <a:avLst/>
          </a:prstGeom>
          <a:noFill/>
        </p:spPr>
        <p:txBody>
          <a:bodyPr wrap="square" rtlCol="0">
            <a:spAutoFit/>
          </a:bodyPr>
          <a:lstStyle/>
          <a:p>
            <a:pPr algn="ctr"/>
            <a:r>
              <a:rPr lang="en-US" sz="3600" b="0" i="0" u="none" strike="noStrike" dirty="0">
                <a:solidFill>
                  <a:srgbClr val="FFFFFF"/>
                </a:solidFill>
                <a:effectLst>
                  <a:outerShdw blurRad="38100" dist="38100" dir="2700000" algn="tl">
                    <a:srgbClr val="000000">
                      <a:alpha val="43137"/>
                    </a:srgbClr>
                  </a:outerShdw>
                </a:effectLst>
                <a:latin typeface="Trebuchet MS" panose="020B0603020202020204" pitchFamily="34" charset="0"/>
              </a:rPr>
              <a:t>St John the Baptist Trust</a:t>
            </a:r>
            <a:endParaRPr lang="en-GB" sz="3600" dirty="0">
              <a:effectLst>
                <a:outerShdw blurRad="38100" dist="38100" dir="2700000" algn="tl">
                  <a:srgbClr val="000000">
                    <a:alpha val="43137"/>
                  </a:srgbClr>
                </a:outerShdw>
              </a:effectLst>
              <a:latin typeface="Trebuchet MS" panose="020B0603020202020204" pitchFamily="34" charset="0"/>
            </a:endParaRPr>
          </a:p>
        </p:txBody>
      </p:sp>
      <p:grpSp>
        <p:nvGrpSpPr>
          <p:cNvPr id="30" name="Group 29">
            <a:extLst>
              <a:ext uri="{FF2B5EF4-FFF2-40B4-BE49-F238E27FC236}">
                <a16:creationId xmlns:a16="http://schemas.microsoft.com/office/drawing/2014/main" id="{2B5EB688-7795-4AE9-8D6B-16F6E3BBE09E}"/>
              </a:ext>
            </a:extLst>
          </p:cNvPr>
          <p:cNvGrpSpPr/>
          <p:nvPr/>
        </p:nvGrpSpPr>
        <p:grpSpPr>
          <a:xfrm>
            <a:off x="9695500" y="4476750"/>
            <a:ext cx="2297999" cy="2223250"/>
            <a:chOff x="6867124" y="957807"/>
            <a:chExt cx="4205949" cy="4069138"/>
          </a:xfrm>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58F42498-6A99-4835-8DC9-18EDAC836026}"/>
                </a:ext>
              </a:extLst>
            </p:cNvPr>
            <p:cNvSpPr/>
            <p:nvPr/>
          </p:nvSpPr>
          <p:spPr>
            <a:xfrm>
              <a:off x="7054484" y="1136982"/>
              <a:ext cx="3831230" cy="3710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Logo&#10;&#10;Description automatically generated">
              <a:extLst>
                <a:ext uri="{FF2B5EF4-FFF2-40B4-BE49-F238E27FC236}">
                  <a16:creationId xmlns:a16="http://schemas.microsoft.com/office/drawing/2014/main" id="{4371161F-F58A-43C5-ABE0-71943E6909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7124" y="957807"/>
              <a:ext cx="4205949" cy="4069138"/>
            </a:xfrm>
            <a:prstGeom prst="rect">
              <a:avLst/>
            </a:prstGeom>
          </p:spPr>
        </p:pic>
      </p:grpSp>
      <p:pic>
        <p:nvPicPr>
          <p:cNvPr id="33" name="Picture 32">
            <a:extLst>
              <a:ext uri="{FF2B5EF4-FFF2-40B4-BE49-F238E27FC236}">
                <a16:creationId xmlns:a16="http://schemas.microsoft.com/office/drawing/2014/main" id="{92873231-4032-4466-9B97-83BD72EA6C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207" t="19777" r="12267" b="24309"/>
          <a:stretch/>
        </p:blipFill>
        <p:spPr>
          <a:xfrm rot="21084305">
            <a:off x="505129" y="5069203"/>
            <a:ext cx="2028232" cy="1679429"/>
          </a:xfrm>
          <a:prstGeom prst="rect">
            <a:avLst/>
          </a:prstGeom>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88CC3F24-D8D2-4AB8-8F17-840A1FD06FFD}"/>
              </a:ext>
            </a:extLst>
          </p:cNvPr>
          <p:cNvSpPr txBox="1"/>
          <p:nvPr/>
        </p:nvSpPr>
        <p:spPr>
          <a:xfrm>
            <a:off x="354008" y="5008781"/>
            <a:ext cx="2278743" cy="1289241"/>
          </a:xfrm>
          <a:prstGeom prst="rect">
            <a:avLst/>
          </a:prstGeom>
          <a:noFill/>
        </p:spPr>
        <p:txBody>
          <a:bodyPr wrap="square" rtlCol="0">
            <a:prstTxWarp prst="textArchUp">
              <a:avLst>
                <a:gd name="adj" fmla="val 10846320"/>
              </a:avLst>
            </a:prstTxWarp>
            <a:spAutoFit/>
          </a:bodyPr>
          <a:lstStyle/>
          <a:p>
            <a:pPr algn="ctr"/>
            <a:r>
              <a:rPr lang="en-US" sz="2400" dirty="0">
                <a:solidFill>
                  <a:srgbClr val="EF5B25"/>
                </a:solidFill>
                <a:latin typeface="Berlin Sans FB Demi" panose="020E0802020502020306" pitchFamily="34" charset="0"/>
              </a:rPr>
              <a:t>WEEKLY PEBBLE</a:t>
            </a:r>
            <a:endParaRPr lang="en-GB" sz="2400" dirty="0">
              <a:solidFill>
                <a:srgbClr val="EF5B25"/>
              </a:solidFill>
              <a:latin typeface="Berlin Sans FB Demi" panose="020E0802020502020306" pitchFamily="34" charset="0"/>
            </a:endParaRPr>
          </a:p>
        </p:txBody>
      </p:sp>
    </p:spTree>
    <p:extLst>
      <p:ext uri="{BB962C8B-B14F-4D97-AF65-F5344CB8AC3E}">
        <p14:creationId xmlns:p14="http://schemas.microsoft.com/office/powerpoint/2010/main" val="12980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1" y="316569"/>
            <a:ext cx="2724279" cy="1443790"/>
          </a:xfrm>
        </p:spPr>
        <p:txBody>
          <a:bodyPr>
            <a:normAutofit lnSpcReduction="10000"/>
          </a:bodyPr>
          <a:lstStyle/>
          <a:p>
            <a:pPr marL="0" indent="0">
              <a:buNone/>
            </a:pPr>
            <a:r>
              <a:rPr lang="en-GB" sz="3600" b="1">
                <a:latin typeface="Trebuchet MS" panose="020B0603020202020204" pitchFamily="34" charset="0"/>
              </a:rPr>
              <a:t>In the name of the Father</a:t>
            </a:r>
          </a:p>
        </p:txBody>
      </p:sp>
      <p:pic>
        <p:nvPicPr>
          <p:cNvPr id="10" name="Picture 9"/>
          <p:cNvPicPr>
            <a:picLocks noChangeAspect="1"/>
          </p:cNvPicPr>
          <p:nvPr/>
        </p:nvPicPr>
        <p:blipFill rotWithShape="1">
          <a:blip r:embed="rId3"/>
          <a:srcRect l="33501" r="32276" b="50830"/>
          <a:stretch/>
        </p:blipFill>
        <p:spPr>
          <a:xfrm>
            <a:off x="2855167" y="167142"/>
            <a:ext cx="1559508" cy="2349361"/>
          </a:xfrm>
          <a:prstGeom prst="rect">
            <a:avLst/>
          </a:prstGeom>
        </p:spPr>
      </p:pic>
      <p:pic>
        <p:nvPicPr>
          <p:cNvPr id="12" name="Picture 11"/>
          <p:cNvPicPr>
            <a:picLocks noChangeAspect="1"/>
          </p:cNvPicPr>
          <p:nvPr/>
        </p:nvPicPr>
        <p:blipFill rotWithShape="1">
          <a:blip r:embed="rId3"/>
          <a:srcRect l="66127" b="50729"/>
          <a:stretch/>
        </p:blipFill>
        <p:spPr>
          <a:xfrm>
            <a:off x="6952341" y="126549"/>
            <a:ext cx="1746477" cy="2663639"/>
          </a:xfrm>
          <a:prstGeom prst="rect">
            <a:avLst/>
          </a:prstGeom>
        </p:spPr>
      </p:pic>
      <p:sp>
        <p:nvSpPr>
          <p:cNvPr id="13" name="Content Placeholder 2"/>
          <p:cNvSpPr txBox="1">
            <a:spLocks/>
          </p:cNvSpPr>
          <p:nvPr/>
        </p:nvSpPr>
        <p:spPr>
          <a:xfrm>
            <a:off x="5133263" y="938500"/>
            <a:ext cx="192547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Son</a:t>
            </a:r>
          </a:p>
        </p:txBody>
      </p:sp>
      <p:grpSp>
        <p:nvGrpSpPr>
          <p:cNvPr id="7" name="Group 6">
            <a:extLst>
              <a:ext uri="{FF2B5EF4-FFF2-40B4-BE49-F238E27FC236}">
                <a16:creationId xmlns:a16="http://schemas.microsoft.com/office/drawing/2014/main" id="{CEAF8D14-501E-4A1A-8DBC-550574E8B84D}"/>
              </a:ext>
            </a:extLst>
          </p:cNvPr>
          <p:cNvGrpSpPr/>
          <p:nvPr/>
        </p:nvGrpSpPr>
        <p:grpSpPr>
          <a:xfrm rot="10800000">
            <a:off x="0" y="5890071"/>
            <a:ext cx="12204700" cy="1423073"/>
            <a:chOff x="-190500" y="-2287134"/>
            <a:chExt cx="12204700" cy="1423073"/>
          </a:xfrm>
        </p:grpSpPr>
        <p:sp>
          <p:nvSpPr>
            <p:cNvPr id="15" name="Flowchart: Document 14">
              <a:extLst>
                <a:ext uri="{FF2B5EF4-FFF2-40B4-BE49-F238E27FC236}">
                  <a16:creationId xmlns:a16="http://schemas.microsoft.com/office/drawing/2014/main" id="{E7454CDE-1D8C-454E-A51F-6AE9DC642510}"/>
                </a:ext>
              </a:extLst>
            </p:cNvPr>
            <p:cNvSpPr/>
            <p:nvPr/>
          </p:nvSpPr>
          <p:spPr>
            <a:xfrm>
              <a:off x="-190500" y="-2159457"/>
              <a:ext cx="12204700" cy="1295396"/>
            </a:xfrm>
            <a:prstGeom prst="flowChartDocumen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C3BE658-E420-4C00-9BB9-417A5D1AE397}"/>
                </a:ext>
              </a:extLst>
            </p:cNvPr>
            <p:cNvPicPr>
              <a:picLocks noChangeAspect="1"/>
            </p:cNvPicPr>
            <p:nvPr/>
          </p:nvPicPr>
          <p:blipFill rotWithShape="1">
            <a:blip r:embed="rId4">
              <a:duotone>
                <a:prstClr val="black"/>
                <a:srgbClr val="0066FF">
                  <a:tint val="45000"/>
                  <a:satMod val="400000"/>
                </a:srgbClr>
              </a:duotone>
              <a:extLst>
                <a:ext uri="{28A0092B-C50C-407E-A947-70E740481C1C}">
                  <a14:useLocalDpi xmlns:a14="http://schemas.microsoft.com/office/drawing/2010/main" val="0"/>
                </a:ext>
              </a:extLst>
            </a:blip>
            <a:srcRect r="39956" b="33074"/>
            <a:stretch/>
          </p:blipFill>
          <p:spPr>
            <a:xfrm rot="10800000">
              <a:off x="-177800" y="-2261740"/>
              <a:ext cx="12192000" cy="815372"/>
            </a:xfrm>
            <a:prstGeom prst="rect">
              <a:avLst/>
            </a:prstGeom>
          </p:spPr>
        </p:pic>
        <p:sp>
          <p:nvSpPr>
            <p:cNvPr id="4" name="Flowchart: Document 3">
              <a:extLst>
                <a:ext uri="{FF2B5EF4-FFF2-40B4-BE49-F238E27FC236}">
                  <a16:creationId xmlns:a16="http://schemas.microsoft.com/office/drawing/2014/main" id="{D3E66F5C-F561-423C-A977-B930074B183D}"/>
                </a:ext>
              </a:extLst>
            </p:cNvPr>
            <p:cNvSpPr/>
            <p:nvPr/>
          </p:nvSpPr>
          <p:spPr>
            <a:xfrm>
              <a:off x="-190500" y="-2287134"/>
              <a:ext cx="12204700" cy="1295396"/>
            </a:xfrm>
            <a:prstGeom prst="flowChartDocument">
              <a:avLst/>
            </a:prstGeom>
            <a:solidFill>
              <a:srgbClr val="0F6FC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9F12456C-A805-48A0-BFA0-BDA319454075}"/>
              </a:ext>
            </a:extLst>
          </p:cNvPr>
          <p:cNvSpPr txBox="1">
            <a:spLocks/>
          </p:cNvSpPr>
          <p:nvPr/>
        </p:nvSpPr>
        <p:spPr>
          <a:xfrm>
            <a:off x="2175639" y="3208969"/>
            <a:ext cx="2630972"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Holy Spirit</a:t>
            </a:r>
          </a:p>
        </p:txBody>
      </p:sp>
      <p:pic>
        <p:nvPicPr>
          <p:cNvPr id="14" name="Picture 13">
            <a:extLst>
              <a:ext uri="{FF2B5EF4-FFF2-40B4-BE49-F238E27FC236}">
                <a16:creationId xmlns:a16="http://schemas.microsoft.com/office/drawing/2014/main" id="{E8100F6E-3659-4C7A-811B-507987D8CF3B}"/>
              </a:ext>
            </a:extLst>
          </p:cNvPr>
          <p:cNvPicPr>
            <a:picLocks noChangeAspect="1"/>
          </p:cNvPicPr>
          <p:nvPr/>
        </p:nvPicPr>
        <p:blipFill rotWithShape="1">
          <a:blip r:embed="rId3"/>
          <a:srcRect l="557" t="47312" r="31719" b="3518"/>
          <a:stretch/>
        </p:blipFill>
        <p:spPr>
          <a:xfrm>
            <a:off x="4729762" y="2848244"/>
            <a:ext cx="3086100" cy="2349361"/>
          </a:xfrm>
          <a:prstGeom prst="rect">
            <a:avLst/>
          </a:prstGeom>
        </p:spPr>
      </p:pic>
      <p:pic>
        <p:nvPicPr>
          <p:cNvPr id="5" name="Picture 4">
            <a:extLst>
              <a:ext uri="{FF2B5EF4-FFF2-40B4-BE49-F238E27FC236}">
                <a16:creationId xmlns:a16="http://schemas.microsoft.com/office/drawing/2014/main" id="{5845A1AD-D62E-4E9A-A88D-888AC0F0B3D4}"/>
              </a:ext>
            </a:extLst>
          </p:cNvPr>
          <p:cNvPicPr>
            <a:picLocks noChangeAspect="1"/>
          </p:cNvPicPr>
          <p:nvPr/>
        </p:nvPicPr>
        <p:blipFill rotWithShape="1">
          <a:blip r:embed="rId3"/>
          <a:srcRect l="66127" t="49786" b="3229"/>
          <a:stretch/>
        </p:blipFill>
        <p:spPr>
          <a:xfrm>
            <a:off x="9686246" y="3208969"/>
            <a:ext cx="1746477" cy="2540000"/>
          </a:xfrm>
          <a:prstGeom prst="rect">
            <a:avLst/>
          </a:prstGeom>
        </p:spPr>
      </p:pic>
      <p:sp>
        <p:nvSpPr>
          <p:cNvPr id="6" name="Content Placeholder 2">
            <a:extLst>
              <a:ext uri="{FF2B5EF4-FFF2-40B4-BE49-F238E27FC236}">
                <a16:creationId xmlns:a16="http://schemas.microsoft.com/office/drawing/2014/main" id="{AF758930-62FF-4626-BEE7-4C56533A291D}"/>
              </a:ext>
            </a:extLst>
          </p:cNvPr>
          <p:cNvSpPr txBox="1">
            <a:spLocks/>
          </p:cNvSpPr>
          <p:nvPr/>
        </p:nvSpPr>
        <p:spPr>
          <a:xfrm>
            <a:off x="8435438" y="4127944"/>
            <a:ext cx="386909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Amen</a:t>
            </a:r>
          </a:p>
        </p:txBody>
      </p:sp>
    </p:spTree>
    <p:extLst>
      <p:ext uri="{BB962C8B-B14F-4D97-AF65-F5344CB8AC3E}">
        <p14:creationId xmlns:p14="http://schemas.microsoft.com/office/powerpoint/2010/main" val="2800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aper background">
            <a:extLst>
              <a:ext uri="{FF2B5EF4-FFF2-40B4-BE49-F238E27FC236}">
                <a16:creationId xmlns:a16="http://schemas.microsoft.com/office/drawing/2014/main" id="{BB0CF368-00A0-4D33-8466-664857A66F7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432" y="0"/>
            <a:ext cx="121934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 Matthew&amp;amp;#39;s Day">
            <a:extLst>
              <a:ext uri="{FF2B5EF4-FFF2-40B4-BE49-F238E27FC236}">
                <a16:creationId xmlns:a16="http://schemas.microsoft.com/office/drawing/2014/main" id="{A2C6F443-FEC9-45EC-827C-6032461F0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94" r="33962"/>
          <a:stretch/>
        </p:blipFill>
        <p:spPr bwMode="auto">
          <a:xfrm>
            <a:off x="6629400"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0DF4F-67AB-4AF0-B19C-4EF89B61F285}"/>
              </a:ext>
            </a:extLst>
          </p:cNvPr>
          <p:cNvSpPr txBox="1"/>
          <p:nvPr/>
        </p:nvSpPr>
        <p:spPr>
          <a:xfrm>
            <a:off x="0" y="277888"/>
            <a:ext cx="6295698" cy="6247864"/>
          </a:xfrm>
          <a:prstGeom prst="rect">
            <a:avLst/>
          </a:prstGeom>
          <a:noFill/>
        </p:spPr>
        <p:txBody>
          <a:bodyPr wrap="square" lIns="91440" tIns="45720" rIns="91440" bIns="45720" rtlCol="0" anchor="t">
            <a:spAutoFit/>
          </a:bodyPr>
          <a:lstStyle/>
          <a:p>
            <a:pPr algn="ctr"/>
            <a:r>
              <a:rPr lang="en-GB" sz="8000" dirty="0">
                <a:latin typeface="Berlin Sans FB"/>
              </a:rPr>
              <a:t>A reading </a:t>
            </a:r>
          </a:p>
          <a:p>
            <a:pPr algn="ctr"/>
            <a:r>
              <a:rPr lang="en-GB" sz="8000" dirty="0">
                <a:latin typeface="Berlin Sans FB"/>
              </a:rPr>
              <a:t>from</a:t>
            </a:r>
          </a:p>
          <a:p>
            <a:pPr algn="ctr"/>
            <a:r>
              <a:rPr lang="en-GB" sz="8000" dirty="0">
                <a:latin typeface="Berlin Sans FB"/>
              </a:rPr>
              <a:t>THE GOSPEL</a:t>
            </a:r>
          </a:p>
          <a:p>
            <a:pPr algn="ctr"/>
            <a:r>
              <a:rPr lang="en-GB" sz="8000" dirty="0">
                <a:latin typeface="Berlin Sans FB"/>
              </a:rPr>
              <a:t>According to</a:t>
            </a:r>
          </a:p>
          <a:p>
            <a:pPr algn="ctr"/>
            <a:r>
              <a:rPr lang="en-GB" sz="8000" dirty="0">
                <a:solidFill>
                  <a:srgbClr val="FF0000"/>
                </a:solidFill>
                <a:latin typeface="Berlin Sans FB"/>
              </a:rPr>
              <a:t>MATTHEW</a:t>
            </a:r>
          </a:p>
        </p:txBody>
      </p:sp>
      <p:sp>
        <p:nvSpPr>
          <p:cNvPr id="7" name="Flowchart: Document 6">
            <a:extLst>
              <a:ext uri="{FF2B5EF4-FFF2-40B4-BE49-F238E27FC236}">
                <a16:creationId xmlns:a16="http://schemas.microsoft.com/office/drawing/2014/main" id="{6B4008E3-AF60-467E-81D0-550FEFA3AD4B}"/>
              </a:ext>
            </a:extLst>
          </p:cNvPr>
          <p:cNvSpPr/>
          <p:nvPr/>
        </p:nvSpPr>
        <p:spPr>
          <a:xfrm rot="16200000" flipH="1">
            <a:off x="2880879" y="3385762"/>
            <a:ext cx="7317258" cy="545735"/>
          </a:xfrm>
          <a:prstGeom prst="flowChartDocument">
            <a:avLst/>
          </a:prstGeom>
          <a:solidFill>
            <a:srgbClr val="CC99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402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paper background">
            <a:extLst>
              <a:ext uri="{FF2B5EF4-FFF2-40B4-BE49-F238E27FC236}">
                <a16:creationId xmlns:a16="http://schemas.microsoft.com/office/drawing/2014/main" id="{9D9F8468-6679-4AFE-B19C-9D57C527BF70}"/>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432" y="0"/>
            <a:ext cx="12193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6595" y="335845"/>
            <a:ext cx="5508689" cy="6186309"/>
          </a:xfrm>
          <a:prstGeom prst="rect">
            <a:avLst/>
          </a:prstGeom>
          <a:noFill/>
        </p:spPr>
        <p:txBody>
          <a:bodyPr wrap="square" lIns="91440" tIns="45720" rIns="91440" bIns="45720" rtlCol="0" anchor="t">
            <a:spAutoFit/>
          </a:bodyPr>
          <a:lstStyle/>
          <a:p>
            <a:r>
              <a:rPr lang="en-US" sz="3600" dirty="0"/>
              <a:t>    ‘I tell you solemnly once again, if two of you on earth agree to ask anything at all, it will be granted to you by my Father in heaven. </a:t>
            </a:r>
          </a:p>
          <a:p>
            <a:endParaRPr lang="en-US" sz="3600" dirty="0"/>
          </a:p>
          <a:p>
            <a:r>
              <a:rPr lang="en-US" sz="3600" dirty="0"/>
              <a:t>For where two or three meet in my name, I shall be there with them.’</a:t>
            </a:r>
          </a:p>
          <a:p>
            <a:pPr algn="r"/>
            <a:r>
              <a:rPr lang="en-US" sz="3600" b="1" i="1" dirty="0"/>
              <a:t>Excerpt from Matthew 18:15-20  </a:t>
            </a:r>
          </a:p>
        </p:txBody>
      </p:sp>
      <p:pic>
        <p:nvPicPr>
          <p:cNvPr id="2" name="Picture 1">
            <a:extLst>
              <a:ext uri="{FF2B5EF4-FFF2-40B4-BE49-F238E27FC236}">
                <a16:creationId xmlns:a16="http://schemas.microsoft.com/office/drawing/2014/main" id="{5D6206B9-4B99-9835-F88A-27A949D9A2C0}"/>
              </a:ext>
            </a:extLst>
          </p:cNvPr>
          <p:cNvPicPr>
            <a:picLocks noChangeAspect="1"/>
          </p:cNvPicPr>
          <p:nvPr/>
        </p:nvPicPr>
        <p:blipFill>
          <a:blip r:embed="rId4"/>
          <a:stretch>
            <a:fillRect/>
          </a:stretch>
        </p:blipFill>
        <p:spPr>
          <a:xfrm>
            <a:off x="7147609" y="0"/>
            <a:ext cx="5031223" cy="6858000"/>
          </a:xfrm>
          <a:prstGeom prst="rect">
            <a:avLst/>
          </a:prstGeom>
        </p:spPr>
      </p:pic>
      <p:sp>
        <p:nvSpPr>
          <p:cNvPr id="3" name="Flowchart: Document 2">
            <a:extLst>
              <a:ext uri="{FF2B5EF4-FFF2-40B4-BE49-F238E27FC236}">
                <a16:creationId xmlns:a16="http://schemas.microsoft.com/office/drawing/2014/main" id="{164A0546-E497-FAD8-6B0F-04C892599703}"/>
              </a:ext>
            </a:extLst>
          </p:cNvPr>
          <p:cNvSpPr/>
          <p:nvPr/>
        </p:nvSpPr>
        <p:spPr>
          <a:xfrm rot="16200000" flipH="1">
            <a:off x="3712687" y="3272178"/>
            <a:ext cx="7317258" cy="545735"/>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3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paper background">
            <a:extLst>
              <a:ext uri="{FF2B5EF4-FFF2-40B4-BE49-F238E27FC236}">
                <a16:creationId xmlns:a16="http://schemas.microsoft.com/office/drawing/2014/main" id="{1562D6FD-9818-4A7C-B565-0E5CDA3B65B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432" y="0"/>
            <a:ext cx="1219343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60DF4F-67AB-4AF0-B19C-4EF89B61F285}"/>
              </a:ext>
            </a:extLst>
          </p:cNvPr>
          <p:cNvSpPr txBox="1"/>
          <p:nvPr/>
        </p:nvSpPr>
        <p:spPr>
          <a:xfrm>
            <a:off x="190500" y="505579"/>
            <a:ext cx="11811000" cy="1938992"/>
          </a:xfrm>
          <a:prstGeom prst="rect">
            <a:avLst/>
          </a:prstGeom>
          <a:noFill/>
        </p:spPr>
        <p:txBody>
          <a:bodyPr wrap="square" lIns="91440" tIns="45720" rIns="91440" bIns="45720" rtlCol="0" anchor="t">
            <a:spAutoFit/>
          </a:bodyPr>
          <a:lstStyle/>
          <a:p>
            <a:r>
              <a:rPr lang="en-GB" sz="6000" dirty="0">
                <a:latin typeface="Berlin Sans FB"/>
              </a:rPr>
              <a:t>The Gospel of the Lord</a:t>
            </a:r>
          </a:p>
          <a:p>
            <a:r>
              <a:rPr lang="en-GB" sz="6000" dirty="0">
                <a:solidFill>
                  <a:srgbClr val="FF0000"/>
                </a:solidFill>
                <a:latin typeface="Berlin Sans FB"/>
              </a:rPr>
              <a:t>ALL: Praise to you Lord Jesus Christ.</a:t>
            </a:r>
          </a:p>
        </p:txBody>
      </p:sp>
      <p:pic>
        <p:nvPicPr>
          <p:cNvPr id="3" name="Picture 2">
            <a:extLst>
              <a:ext uri="{FF2B5EF4-FFF2-40B4-BE49-F238E27FC236}">
                <a16:creationId xmlns:a16="http://schemas.microsoft.com/office/drawing/2014/main" id="{75F44848-8FF9-4552-B048-298D5321508B}"/>
              </a:ext>
            </a:extLst>
          </p:cNvPr>
          <p:cNvPicPr>
            <a:picLocks noChangeAspect="1"/>
          </p:cNvPicPr>
          <p:nvPr/>
        </p:nvPicPr>
        <p:blipFill rotWithShape="1">
          <a:blip r:embed="rId3"/>
          <a:srcRect t="26250" b="10989"/>
          <a:stretch/>
        </p:blipFill>
        <p:spPr>
          <a:xfrm>
            <a:off x="-1" y="3149599"/>
            <a:ext cx="12451407" cy="3913809"/>
          </a:xfrm>
          <a:prstGeom prst="rect">
            <a:avLst/>
          </a:prstGeom>
        </p:spPr>
      </p:pic>
    </p:spTree>
    <p:extLst>
      <p:ext uri="{BB962C8B-B14F-4D97-AF65-F5344CB8AC3E}">
        <p14:creationId xmlns:p14="http://schemas.microsoft.com/office/powerpoint/2010/main" val="10602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WILL ALWAYS BE WITH YOU SVG DESIGN By BDB graphics | TheHungryJPEG">
            <a:extLst>
              <a:ext uri="{FF2B5EF4-FFF2-40B4-BE49-F238E27FC236}">
                <a16:creationId xmlns:a16="http://schemas.microsoft.com/office/drawing/2014/main" id="{0CA3B206-89B6-9AE0-E489-2095FADD2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14" r="27726"/>
          <a:stretch/>
        </p:blipFill>
        <p:spPr bwMode="auto">
          <a:xfrm>
            <a:off x="7826478" y="386504"/>
            <a:ext cx="43655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paper background">
            <a:extLst>
              <a:ext uri="{FF2B5EF4-FFF2-40B4-BE49-F238E27FC236}">
                <a16:creationId xmlns:a16="http://schemas.microsoft.com/office/drawing/2014/main" id="{D6ADB6E0-863E-4EB1-8688-3087A3ED3B0B}"/>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39868" y="-45969"/>
            <a:ext cx="7872022" cy="6858000"/>
          </a:xfrm>
          <a:prstGeom prst="rect">
            <a:avLst/>
          </a:prstGeom>
          <a:noFill/>
          <a:extLst>
            <a:ext uri="{909E8E84-426E-40DD-AFC4-6F175D3DCCD1}">
              <a14:hiddenFill xmlns:a14="http://schemas.microsoft.com/office/drawing/2010/main">
                <a:solidFill>
                  <a:srgbClr val="FFFFFF"/>
                </a:solidFill>
              </a14:hiddenFill>
            </a:ext>
          </a:extLst>
        </p:spPr>
      </p:pic>
      <p:sp>
        <p:nvSpPr>
          <p:cNvPr id="48" name="Flowchart: Document 47">
            <a:extLst>
              <a:ext uri="{FF2B5EF4-FFF2-40B4-BE49-F238E27FC236}">
                <a16:creationId xmlns:a16="http://schemas.microsoft.com/office/drawing/2014/main" id="{B1D33294-2057-4784-BDEE-02E49BD23483}"/>
              </a:ext>
            </a:extLst>
          </p:cNvPr>
          <p:cNvSpPr/>
          <p:nvPr/>
        </p:nvSpPr>
        <p:spPr>
          <a:xfrm rot="10800000" flipH="1">
            <a:off x="-37538" y="2738238"/>
            <a:ext cx="7892382" cy="1077265"/>
          </a:xfrm>
          <a:prstGeom prst="flowChartDocument">
            <a:avLst/>
          </a:prstGeom>
          <a:solidFill>
            <a:srgbClr val="0066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9869" y="1104010"/>
            <a:ext cx="7872023" cy="1569660"/>
          </a:xfrm>
          <a:prstGeom prst="rect">
            <a:avLst/>
          </a:prstGeom>
          <a:noFill/>
        </p:spPr>
        <p:txBody>
          <a:bodyPr wrap="square" lIns="91440" tIns="45720" rIns="91440" bIns="45720" rtlCol="0" anchor="t">
            <a:spAutoFit/>
          </a:bodyPr>
          <a:lstStyle/>
          <a:p>
            <a:r>
              <a:rPr lang="en-US" sz="4800" dirty="0">
                <a:solidFill>
                  <a:srgbClr val="006600"/>
                </a:solidFill>
                <a:latin typeface="Trebuchet MS"/>
              </a:rPr>
              <a:t>“I shall be there with them.” </a:t>
            </a:r>
            <a:r>
              <a:rPr lang="en-US" sz="4400" b="1" i="1" dirty="0"/>
              <a:t>Matthew 18:15-20 </a:t>
            </a:r>
            <a:endParaRPr lang="en-US" sz="4400" b="1" i="1" dirty="0">
              <a:solidFill>
                <a:srgbClr val="292929"/>
              </a:solidFill>
              <a:latin typeface="Trebuchet MS"/>
            </a:endParaRPr>
          </a:p>
        </p:txBody>
      </p:sp>
      <p:sp>
        <p:nvSpPr>
          <p:cNvPr id="49" name="Rectangle 48"/>
          <p:cNvSpPr/>
          <p:nvPr/>
        </p:nvSpPr>
        <p:spPr>
          <a:xfrm>
            <a:off x="-17178" y="3352800"/>
            <a:ext cx="7872022" cy="350151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ocument 5"/>
          <p:cNvSpPr/>
          <p:nvPr/>
        </p:nvSpPr>
        <p:spPr>
          <a:xfrm>
            <a:off x="-17179" y="-12699"/>
            <a:ext cx="12217185"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394" y="59906"/>
            <a:ext cx="12209394" cy="769441"/>
          </a:xfrm>
          <a:prstGeom prst="rect">
            <a:avLst/>
          </a:prstGeom>
          <a:noFill/>
        </p:spPr>
        <p:txBody>
          <a:bodyPr wrap="square" rtlCol="0">
            <a:spAutoFit/>
          </a:bodyPr>
          <a:lstStyle/>
          <a:p>
            <a:pPr algn="ctr"/>
            <a:r>
              <a:rPr lang="en-GB" sz="4400">
                <a:solidFill>
                  <a:schemeClr val="bg1"/>
                </a:solidFill>
                <a:effectLst>
                  <a:outerShdw blurRad="38100" dist="38100" dir="2700000" algn="tl">
                    <a:srgbClr val="000000">
                      <a:alpha val="43137"/>
                    </a:srgbClr>
                  </a:outerShdw>
                </a:effectLst>
                <a:latin typeface="Berlin Sans FB" panose="020E0602020502020306" pitchFamily="34" charset="0"/>
              </a:rPr>
              <a:t>Scripture           Sound Bite</a:t>
            </a:r>
            <a:endParaRPr lang="en-GB" sz="4400" i="1">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5" name="Graphic 4" descr="Voice with solid fill">
            <a:extLst>
              <a:ext uri="{FF2B5EF4-FFF2-40B4-BE49-F238E27FC236}">
                <a16:creationId xmlns:a16="http://schemas.microsoft.com/office/drawing/2014/main" id="{D6430F63-1762-4B47-B167-DF6C6ED9B3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5475" y="-110537"/>
            <a:ext cx="1275108" cy="1275108"/>
          </a:xfrm>
          <a:prstGeom prst="rect">
            <a:avLst/>
          </a:prstGeom>
        </p:spPr>
      </p:pic>
      <p:sp>
        <p:nvSpPr>
          <p:cNvPr id="3" name="TextBox 2">
            <a:extLst>
              <a:ext uri="{FF2B5EF4-FFF2-40B4-BE49-F238E27FC236}">
                <a16:creationId xmlns:a16="http://schemas.microsoft.com/office/drawing/2014/main" id="{6D832516-2C69-4925-97BD-E1F9DC4F9358}"/>
              </a:ext>
            </a:extLst>
          </p:cNvPr>
          <p:cNvSpPr txBox="1"/>
          <p:nvPr/>
        </p:nvSpPr>
        <p:spPr>
          <a:xfrm>
            <a:off x="101600" y="2945044"/>
            <a:ext cx="7480620" cy="3539430"/>
          </a:xfrm>
          <a:prstGeom prst="rect">
            <a:avLst/>
          </a:prstGeom>
          <a:noFill/>
        </p:spPr>
        <p:txBody>
          <a:bodyPr wrap="square" lIns="91440" tIns="45720" rIns="91440" bIns="45720" rtlCol="0" anchor="t">
            <a:spAutoFit/>
          </a:bodyPr>
          <a:lstStyle/>
          <a:p>
            <a:r>
              <a:rPr lang="en-US" sz="3200" dirty="0">
                <a:solidFill>
                  <a:schemeClr val="bg1"/>
                </a:solidFill>
              </a:rPr>
              <a:t>We go through most of our lives never needing to ring 999.  So, often take the emergency services for granted.  However, we are very grateful for them being their in our moment of need.</a:t>
            </a:r>
          </a:p>
          <a:p>
            <a:r>
              <a:rPr lang="en-US" sz="3200" dirty="0">
                <a:solidFill>
                  <a:schemeClr val="bg1"/>
                </a:solidFill>
              </a:rPr>
              <a:t>Our values and beliefs are also always there to help us in our moment of need.</a:t>
            </a:r>
          </a:p>
        </p:txBody>
      </p:sp>
    </p:spTree>
    <p:extLst>
      <p:ext uri="{BB962C8B-B14F-4D97-AF65-F5344CB8AC3E}">
        <p14:creationId xmlns:p14="http://schemas.microsoft.com/office/powerpoint/2010/main" val="9692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038D20-22A5-1242-DD1E-9F5A10189463}"/>
              </a:ext>
            </a:extLst>
          </p:cNvPr>
          <p:cNvSpPr/>
          <p:nvPr/>
        </p:nvSpPr>
        <p:spPr>
          <a:xfrm>
            <a:off x="0" y="0"/>
            <a:ext cx="12192000" cy="838200"/>
          </a:xfrm>
          <a:prstGeom prst="rect">
            <a:avLst/>
          </a:prstGeom>
          <a:solidFill>
            <a:srgbClr val="BBD5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Take a Moment' | Reflection and remembrance, one year on - YouTube">
            <a:extLst>
              <a:ext uri="{FF2B5EF4-FFF2-40B4-BE49-F238E27FC236}">
                <a16:creationId xmlns:a16="http://schemas.microsoft.com/office/drawing/2014/main" id="{A176AF92-4D04-B713-C578-2383845F2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11"/>
          <a:stretch/>
        </p:blipFill>
        <p:spPr bwMode="auto">
          <a:xfrm>
            <a:off x="0" y="419100"/>
            <a:ext cx="12192000" cy="64389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26300DC-21DB-FB27-5722-3D2E88C12530}"/>
              </a:ext>
            </a:extLst>
          </p:cNvPr>
          <p:cNvPicPr>
            <a:picLocks noChangeAspect="1"/>
          </p:cNvPicPr>
          <p:nvPr/>
        </p:nvPicPr>
        <p:blipFill>
          <a:blip r:embed="rId3"/>
          <a:stretch>
            <a:fillRect/>
          </a:stretch>
        </p:blipFill>
        <p:spPr>
          <a:xfrm rot="21423258">
            <a:off x="312979" y="263001"/>
            <a:ext cx="5080345" cy="50637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6D9909F5-4017-9936-A983-71E1A8FC55C2}"/>
              </a:ext>
            </a:extLst>
          </p:cNvPr>
          <p:cNvPicPr>
            <a:picLocks noChangeAspect="1"/>
          </p:cNvPicPr>
          <p:nvPr/>
        </p:nvPicPr>
        <p:blipFill>
          <a:blip r:embed="rId4"/>
          <a:stretch>
            <a:fillRect/>
          </a:stretch>
        </p:blipFill>
        <p:spPr>
          <a:xfrm rot="187260">
            <a:off x="6177460" y="394686"/>
            <a:ext cx="5203713" cy="5032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454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DF39FF-0B5C-4B37-E0F0-0BC8A6102328}"/>
              </a:ext>
            </a:extLst>
          </p:cNvPr>
          <p:cNvPicPr>
            <a:picLocks noChangeAspect="1"/>
          </p:cNvPicPr>
          <p:nvPr/>
        </p:nvPicPr>
        <p:blipFill rotWithShape="1">
          <a:blip r:embed="rId3"/>
          <a:srcRect l="19553"/>
          <a:stretch/>
        </p:blipFill>
        <p:spPr>
          <a:xfrm>
            <a:off x="5380830" y="802490"/>
            <a:ext cx="7330362" cy="6055510"/>
          </a:xfrm>
          <a:prstGeom prst="rect">
            <a:avLst/>
          </a:prstGeom>
        </p:spPr>
      </p:pic>
      <p:pic>
        <p:nvPicPr>
          <p:cNvPr id="6" name="Picture 2" descr="Image result for paper background">
            <a:extLst>
              <a:ext uri="{FF2B5EF4-FFF2-40B4-BE49-F238E27FC236}">
                <a16:creationId xmlns:a16="http://schemas.microsoft.com/office/drawing/2014/main" id="{F8CF7FED-EBC7-428C-99A5-4D430B736A46}"/>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a:stretch/>
        </p:blipFill>
        <p:spPr bwMode="auto">
          <a:xfrm>
            <a:off x="1" y="912768"/>
            <a:ext cx="5149522" cy="59452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3119" y="1204051"/>
            <a:ext cx="4634855" cy="5632311"/>
          </a:xfrm>
          <a:prstGeom prst="rect">
            <a:avLst/>
          </a:prstGeom>
          <a:noFill/>
        </p:spPr>
        <p:txBody>
          <a:bodyPr wrap="square" lIns="91440" tIns="45720" rIns="91440" bIns="45720" rtlCol="0" anchor="t">
            <a:spAutoFit/>
          </a:bodyPr>
          <a:lstStyle/>
          <a:p>
            <a:r>
              <a:rPr lang="en-US" sz="4000" dirty="0">
                <a:solidFill>
                  <a:srgbClr val="292929"/>
                </a:solidFill>
                <a:latin typeface="Trebuchet MS"/>
              </a:rPr>
              <a:t>God of Wisdom,</a:t>
            </a:r>
          </a:p>
          <a:p>
            <a:r>
              <a:rPr lang="en-US" sz="4000" dirty="0">
                <a:solidFill>
                  <a:srgbClr val="292929"/>
                </a:solidFill>
                <a:latin typeface="Trebuchet MS"/>
              </a:rPr>
              <a:t>Help us to explore our world by learning from each other.</a:t>
            </a:r>
          </a:p>
          <a:p>
            <a:r>
              <a:rPr lang="en-US" sz="4000" dirty="0">
                <a:solidFill>
                  <a:srgbClr val="292929"/>
                </a:solidFill>
                <a:latin typeface="Trebuchet MS"/>
              </a:rPr>
              <a:t>Give us a yearning to discover new horizons.</a:t>
            </a:r>
          </a:p>
          <a:p>
            <a:r>
              <a:rPr lang="en-US" sz="4000" b="1" dirty="0">
                <a:solidFill>
                  <a:srgbClr val="FF3300"/>
                </a:solidFill>
                <a:latin typeface="Trebuchet MS"/>
              </a:rPr>
              <a:t>AMEN</a:t>
            </a:r>
          </a:p>
        </p:txBody>
      </p:sp>
      <p:sp>
        <p:nvSpPr>
          <p:cNvPr id="7" name="Flowchart: Document 6">
            <a:extLst>
              <a:ext uri="{FF2B5EF4-FFF2-40B4-BE49-F238E27FC236}">
                <a16:creationId xmlns:a16="http://schemas.microsoft.com/office/drawing/2014/main" id="{D49AED9E-6E35-465B-9BB7-FF4DACB634BB}"/>
              </a:ext>
            </a:extLst>
          </p:cNvPr>
          <p:cNvSpPr/>
          <p:nvPr/>
        </p:nvSpPr>
        <p:spPr>
          <a:xfrm rot="16200000" flipH="1" flipV="1">
            <a:off x="1490893" y="3317081"/>
            <a:ext cx="7317258" cy="683095"/>
          </a:xfrm>
          <a:prstGeom prst="flowChartDocument">
            <a:avLst/>
          </a:prstGeom>
          <a:solidFill>
            <a:srgbClr val="92D05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Document 13">
            <a:extLst>
              <a:ext uri="{FF2B5EF4-FFF2-40B4-BE49-F238E27FC236}">
                <a16:creationId xmlns:a16="http://schemas.microsoft.com/office/drawing/2014/main" id="{E52594EA-65D4-47F3-A735-96058194B6AD}"/>
              </a:ext>
            </a:extLst>
          </p:cNvPr>
          <p:cNvSpPr/>
          <p:nvPr/>
        </p:nvSpPr>
        <p:spPr>
          <a:xfrm>
            <a:off x="8221" y="1"/>
            <a:ext cx="12183779" cy="1077266"/>
          </a:xfrm>
          <a:prstGeom prst="flowChartDocument">
            <a:avLst/>
          </a:prstGeom>
          <a:solidFill>
            <a:srgbClr val="20AF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39528" y="33049"/>
            <a:ext cx="12182168" cy="769441"/>
          </a:xfrm>
          <a:prstGeom prst="rect">
            <a:avLst/>
          </a:prstGeom>
          <a:noFill/>
        </p:spPr>
        <p:txBody>
          <a:bodyPr wrap="square" rtlCol="0">
            <a:spAutoFit/>
          </a:bodyPr>
          <a:lstStyle/>
          <a:p>
            <a:r>
              <a:rPr lang="en-GB" sz="4400" dirty="0">
                <a:solidFill>
                  <a:schemeClr val="bg1"/>
                </a:solidFill>
                <a:effectLst>
                  <a:outerShdw blurRad="38100" dist="38100" dir="2700000" algn="tl">
                    <a:srgbClr val="000000">
                      <a:alpha val="43137"/>
                    </a:srgbClr>
                  </a:outerShdw>
                </a:effectLst>
                <a:latin typeface="Berlin Sans FB" panose="020E0602020502020306" pitchFamily="34" charset="0"/>
              </a:rPr>
              <a:t>Prayer</a:t>
            </a:r>
            <a:endParaRPr lang="en-GB" sz="4400" i="1"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spTree>
    <p:extLst>
      <p:ext uri="{BB962C8B-B14F-4D97-AF65-F5344CB8AC3E}">
        <p14:creationId xmlns:p14="http://schemas.microsoft.com/office/powerpoint/2010/main" val="35789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1" y="316569"/>
            <a:ext cx="2724279" cy="1443790"/>
          </a:xfrm>
        </p:spPr>
        <p:txBody>
          <a:bodyPr>
            <a:normAutofit lnSpcReduction="10000"/>
          </a:bodyPr>
          <a:lstStyle/>
          <a:p>
            <a:pPr marL="0" indent="0">
              <a:buNone/>
            </a:pPr>
            <a:r>
              <a:rPr lang="en-GB" sz="3600" b="1">
                <a:latin typeface="Trebuchet MS" panose="020B0603020202020204" pitchFamily="34" charset="0"/>
              </a:rPr>
              <a:t>In the name of the Father</a:t>
            </a:r>
          </a:p>
        </p:txBody>
      </p:sp>
      <p:pic>
        <p:nvPicPr>
          <p:cNvPr id="10" name="Picture 9"/>
          <p:cNvPicPr>
            <a:picLocks noChangeAspect="1"/>
          </p:cNvPicPr>
          <p:nvPr/>
        </p:nvPicPr>
        <p:blipFill rotWithShape="1">
          <a:blip r:embed="rId3"/>
          <a:srcRect l="33501" r="32276" b="50830"/>
          <a:stretch/>
        </p:blipFill>
        <p:spPr>
          <a:xfrm>
            <a:off x="2855167" y="167142"/>
            <a:ext cx="1559508" cy="2349361"/>
          </a:xfrm>
          <a:prstGeom prst="rect">
            <a:avLst/>
          </a:prstGeom>
        </p:spPr>
      </p:pic>
      <p:pic>
        <p:nvPicPr>
          <p:cNvPr id="12" name="Picture 11"/>
          <p:cNvPicPr>
            <a:picLocks noChangeAspect="1"/>
          </p:cNvPicPr>
          <p:nvPr/>
        </p:nvPicPr>
        <p:blipFill rotWithShape="1">
          <a:blip r:embed="rId3"/>
          <a:srcRect l="66127" b="50729"/>
          <a:stretch/>
        </p:blipFill>
        <p:spPr>
          <a:xfrm>
            <a:off x="6952341" y="126549"/>
            <a:ext cx="1746477" cy="2663639"/>
          </a:xfrm>
          <a:prstGeom prst="rect">
            <a:avLst/>
          </a:prstGeom>
        </p:spPr>
      </p:pic>
      <p:sp>
        <p:nvSpPr>
          <p:cNvPr id="13" name="Content Placeholder 2"/>
          <p:cNvSpPr txBox="1">
            <a:spLocks/>
          </p:cNvSpPr>
          <p:nvPr/>
        </p:nvSpPr>
        <p:spPr>
          <a:xfrm>
            <a:off x="5133263" y="938500"/>
            <a:ext cx="192547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Son</a:t>
            </a:r>
          </a:p>
        </p:txBody>
      </p:sp>
      <p:grpSp>
        <p:nvGrpSpPr>
          <p:cNvPr id="7" name="Group 6">
            <a:extLst>
              <a:ext uri="{FF2B5EF4-FFF2-40B4-BE49-F238E27FC236}">
                <a16:creationId xmlns:a16="http://schemas.microsoft.com/office/drawing/2014/main" id="{CEAF8D14-501E-4A1A-8DBC-550574E8B84D}"/>
              </a:ext>
            </a:extLst>
          </p:cNvPr>
          <p:cNvGrpSpPr/>
          <p:nvPr/>
        </p:nvGrpSpPr>
        <p:grpSpPr>
          <a:xfrm rot="10800000">
            <a:off x="0" y="5890071"/>
            <a:ext cx="12204700" cy="1423073"/>
            <a:chOff x="-190500" y="-2287134"/>
            <a:chExt cx="12204700" cy="1423073"/>
          </a:xfrm>
        </p:grpSpPr>
        <p:sp>
          <p:nvSpPr>
            <p:cNvPr id="15" name="Flowchart: Document 14">
              <a:extLst>
                <a:ext uri="{FF2B5EF4-FFF2-40B4-BE49-F238E27FC236}">
                  <a16:creationId xmlns:a16="http://schemas.microsoft.com/office/drawing/2014/main" id="{E7454CDE-1D8C-454E-A51F-6AE9DC642510}"/>
                </a:ext>
              </a:extLst>
            </p:cNvPr>
            <p:cNvSpPr/>
            <p:nvPr/>
          </p:nvSpPr>
          <p:spPr>
            <a:xfrm>
              <a:off x="-190500" y="-2159457"/>
              <a:ext cx="12204700" cy="1295396"/>
            </a:xfrm>
            <a:prstGeom prst="flowChartDocumen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7C3BE658-E420-4C00-9BB9-417A5D1AE397}"/>
                </a:ext>
              </a:extLst>
            </p:cNvPr>
            <p:cNvPicPr>
              <a:picLocks noChangeAspect="1"/>
            </p:cNvPicPr>
            <p:nvPr/>
          </p:nvPicPr>
          <p:blipFill rotWithShape="1">
            <a:blip r:embed="rId4">
              <a:duotone>
                <a:prstClr val="black"/>
                <a:srgbClr val="0066FF">
                  <a:tint val="45000"/>
                  <a:satMod val="400000"/>
                </a:srgbClr>
              </a:duotone>
              <a:extLst>
                <a:ext uri="{28A0092B-C50C-407E-A947-70E740481C1C}">
                  <a14:useLocalDpi xmlns:a14="http://schemas.microsoft.com/office/drawing/2010/main" val="0"/>
                </a:ext>
              </a:extLst>
            </a:blip>
            <a:srcRect r="39956" b="33074"/>
            <a:stretch/>
          </p:blipFill>
          <p:spPr>
            <a:xfrm rot="10800000">
              <a:off x="-177800" y="-2261740"/>
              <a:ext cx="12192000" cy="815372"/>
            </a:xfrm>
            <a:prstGeom prst="rect">
              <a:avLst/>
            </a:prstGeom>
          </p:spPr>
        </p:pic>
        <p:sp>
          <p:nvSpPr>
            <p:cNvPr id="4" name="Flowchart: Document 3">
              <a:extLst>
                <a:ext uri="{FF2B5EF4-FFF2-40B4-BE49-F238E27FC236}">
                  <a16:creationId xmlns:a16="http://schemas.microsoft.com/office/drawing/2014/main" id="{D3E66F5C-F561-423C-A977-B930074B183D}"/>
                </a:ext>
              </a:extLst>
            </p:cNvPr>
            <p:cNvSpPr/>
            <p:nvPr/>
          </p:nvSpPr>
          <p:spPr>
            <a:xfrm>
              <a:off x="-190500" y="-2287134"/>
              <a:ext cx="12204700" cy="1295396"/>
            </a:xfrm>
            <a:prstGeom prst="flowChartDocument">
              <a:avLst/>
            </a:prstGeom>
            <a:solidFill>
              <a:srgbClr val="0F6FCF">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a:extLst>
              <a:ext uri="{FF2B5EF4-FFF2-40B4-BE49-F238E27FC236}">
                <a16:creationId xmlns:a16="http://schemas.microsoft.com/office/drawing/2014/main" id="{9F12456C-A805-48A0-BFA0-BDA319454075}"/>
              </a:ext>
            </a:extLst>
          </p:cNvPr>
          <p:cNvSpPr txBox="1">
            <a:spLocks/>
          </p:cNvSpPr>
          <p:nvPr/>
        </p:nvSpPr>
        <p:spPr>
          <a:xfrm>
            <a:off x="2175639" y="3208969"/>
            <a:ext cx="2630972"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And of the Holy Spirit</a:t>
            </a:r>
          </a:p>
        </p:txBody>
      </p:sp>
      <p:pic>
        <p:nvPicPr>
          <p:cNvPr id="14" name="Picture 13">
            <a:extLst>
              <a:ext uri="{FF2B5EF4-FFF2-40B4-BE49-F238E27FC236}">
                <a16:creationId xmlns:a16="http://schemas.microsoft.com/office/drawing/2014/main" id="{E8100F6E-3659-4C7A-811B-507987D8CF3B}"/>
              </a:ext>
            </a:extLst>
          </p:cNvPr>
          <p:cNvPicPr>
            <a:picLocks noChangeAspect="1"/>
          </p:cNvPicPr>
          <p:nvPr/>
        </p:nvPicPr>
        <p:blipFill rotWithShape="1">
          <a:blip r:embed="rId3"/>
          <a:srcRect l="557" t="47312" r="31719" b="3518"/>
          <a:stretch/>
        </p:blipFill>
        <p:spPr>
          <a:xfrm>
            <a:off x="4729762" y="2848244"/>
            <a:ext cx="3086100" cy="2349361"/>
          </a:xfrm>
          <a:prstGeom prst="rect">
            <a:avLst/>
          </a:prstGeom>
        </p:spPr>
      </p:pic>
      <p:pic>
        <p:nvPicPr>
          <p:cNvPr id="5" name="Picture 4">
            <a:extLst>
              <a:ext uri="{FF2B5EF4-FFF2-40B4-BE49-F238E27FC236}">
                <a16:creationId xmlns:a16="http://schemas.microsoft.com/office/drawing/2014/main" id="{5845A1AD-D62E-4E9A-A88D-888AC0F0B3D4}"/>
              </a:ext>
            </a:extLst>
          </p:cNvPr>
          <p:cNvPicPr>
            <a:picLocks noChangeAspect="1"/>
          </p:cNvPicPr>
          <p:nvPr/>
        </p:nvPicPr>
        <p:blipFill rotWithShape="1">
          <a:blip r:embed="rId3"/>
          <a:srcRect l="66127" t="49786" b="3229"/>
          <a:stretch/>
        </p:blipFill>
        <p:spPr>
          <a:xfrm>
            <a:off x="9686246" y="3208969"/>
            <a:ext cx="1746477" cy="2540000"/>
          </a:xfrm>
          <a:prstGeom prst="rect">
            <a:avLst/>
          </a:prstGeom>
        </p:spPr>
      </p:pic>
      <p:sp>
        <p:nvSpPr>
          <p:cNvPr id="6" name="Content Placeholder 2">
            <a:extLst>
              <a:ext uri="{FF2B5EF4-FFF2-40B4-BE49-F238E27FC236}">
                <a16:creationId xmlns:a16="http://schemas.microsoft.com/office/drawing/2014/main" id="{AF758930-62FF-4626-BEE7-4C56533A291D}"/>
              </a:ext>
            </a:extLst>
          </p:cNvPr>
          <p:cNvSpPr txBox="1">
            <a:spLocks/>
          </p:cNvSpPr>
          <p:nvPr/>
        </p:nvSpPr>
        <p:spPr>
          <a:xfrm>
            <a:off x="8435438" y="4127944"/>
            <a:ext cx="3869094" cy="14437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b="1">
                <a:latin typeface="Trebuchet MS" panose="020B0603020202020204" pitchFamily="34" charset="0"/>
              </a:rPr>
              <a:t>Amen</a:t>
            </a:r>
          </a:p>
        </p:txBody>
      </p:sp>
    </p:spTree>
    <p:extLst>
      <p:ext uri="{BB962C8B-B14F-4D97-AF65-F5344CB8AC3E}">
        <p14:creationId xmlns:p14="http://schemas.microsoft.com/office/powerpoint/2010/main" val="15450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5C96B9C90B5643B91027105BE5E891" ma:contentTypeVersion="11" ma:contentTypeDescription="Create a new document." ma:contentTypeScope="" ma:versionID="626d9379168e434446ffd7877774389e">
  <xsd:schema xmlns:xsd="http://www.w3.org/2001/XMLSchema" xmlns:xs="http://www.w3.org/2001/XMLSchema" xmlns:p="http://schemas.microsoft.com/office/2006/metadata/properties" xmlns:ns2="474e2d01-6a46-49b6-954e-360fe2fb02ec" xmlns:ns3="76cc0a7e-c361-4faf-a791-3d02fbe5e159" targetNamespace="http://schemas.microsoft.com/office/2006/metadata/properties" ma:root="true" ma:fieldsID="6f7c4036d2747e858ffc30c89933ff3b" ns2:_="" ns3:_="">
    <xsd:import namespace="474e2d01-6a46-49b6-954e-360fe2fb02ec"/>
    <xsd:import namespace="76cc0a7e-c361-4faf-a791-3d02fbe5e1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e2d01-6a46-49b6-954e-360fe2fb0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cc0a7e-c361-4faf-a791-3d02fbe5e1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6cc0a7e-c361-4faf-a791-3d02fbe5e15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CB481-D8DC-4361-8E18-947D63B5B2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4e2d01-6a46-49b6-954e-360fe2fb02ec"/>
    <ds:schemaRef ds:uri="76cc0a7e-c361-4faf-a791-3d02fbe5e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2E6527-C59E-41D8-B6CE-CADE51A080A9}">
  <ds:schemaRefs>
    <ds:schemaRef ds:uri="http://schemas.microsoft.com/office/2006/metadata/properties"/>
    <ds:schemaRef ds:uri="474e2d01-6a46-49b6-954e-360fe2fb02e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6cc0a7e-c361-4faf-a791-3d02fbe5e159"/>
    <ds:schemaRef ds:uri="http://www.w3.org/XML/1998/namespace"/>
    <ds:schemaRef ds:uri="http://purl.org/dc/dcmitype/"/>
  </ds:schemaRefs>
</ds:datastoreItem>
</file>

<file path=customXml/itemProps3.xml><?xml version="1.0" encoding="utf-8"?>
<ds:datastoreItem xmlns:ds="http://schemas.openxmlformats.org/officeDocument/2006/customXml" ds:itemID="{95A36D58-F37B-4FA2-8575-D0F64E3155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17575</TotalTime>
  <Words>403</Words>
  <Application>Microsoft Office PowerPoint</Application>
  <PresentationFormat>Widescreen</PresentationFormat>
  <Paragraphs>74</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Berlin Sans FB</vt:lpstr>
      <vt:lpstr>Berlin Sans FB Demi</vt:lpstr>
      <vt:lpstr>Calibri</vt:lpstr>
      <vt:lpstr>Calibri Light</vt:lpstr>
      <vt:lpstr>Candara</vt:lpstr>
      <vt:lpstr>MV Boli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Savage</dc:creator>
  <cp:lastModifiedBy>Alex Savage</cp:lastModifiedBy>
  <cp:revision>62</cp:revision>
  <dcterms:created xsi:type="dcterms:W3CDTF">2021-03-18T20:57:39Z</dcterms:created>
  <dcterms:modified xsi:type="dcterms:W3CDTF">2023-07-23T16:38:46Z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0x010100365C96B9C90B5643B91027105BE5E891</vt:lpwstr>
  </property>
  <property fmtid="{D5CDD505-2E9C-101B-9397-08002B2CF9AE}" pid="3" name="ComplianceAssetId">
    <vt:lpwstr/>
  </property>
  <property fmtid="{D5CDD505-2E9C-101B-9397-08002B2CF9AE}" pid="4" name="_ExtendedDescription">
    <vt:lpwstr/>
  </property>
</Properties>
</file>