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3" r:id="rId5"/>
    <p:sldId id="380" r:id="rId6"/>
    <p:sldId id="693" r:id="rId7"/>
    <p:sldId id="282" r:id="rId8"/>
    <p:sldId id="272" r:id="rId9"/>
    <p:sldId id="697" r:id="rId10"/>
    <p:sldId id="259" r:id="rId11"/>
    <p:sldId id="257" r:id="rId12"/>
    <p:sldId id="732" r:id="rId13"/>
    <p:sldId id="705" r:id="rId14"/>
    <p:sldId id="480" r:id="rId15"/>
    <p:sldId id="326" r:id="rId16"/>
    <p:sldId id="7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0C5"/>
    <a:srgbClr val="FF3300"/>
    <a:srgbClr val="EDEDED"/>
    <a:srgbClr val="20AF7F"/>
    <a:srgbClr val="FFC65F"/>
    <a:srgbClr val="EBDCE5"/>
    <a:srgbClr val="4472C4"/>
    <a:srgbClr val="E69601"/>
    <a:srgbClr val="23AEE5"/>
    <a:srgbClr val="6DA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ED216-4324-4DAC-943B-9D3CA6EB4168}" v="11" dt="2023-07-24T15:59:44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1623" autoAdjust="0"/>
  </p:normalViewPr>
  <p:slideViewPr>
    <p:cSldViewPr snapToGrid="0">
      <p:cViewPr varScale="1">
        <p:scale>
          <a:sx n="91" d="100"/>
          <a:sy n="91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avage" userId="015f1cdb-9179-472d-8966-63516a8b1d4d" providerId="ADAL" clId="{A96ED216-4324-4DAC-943B-9D3CA6EB4168}"/>
    <pc:docChg chg="custSel addSld delSld modSld sldOrd">
      <pc:chgData name="Alex Savage" userId="015f1cdb-9179-472d-8966-63516a8b1d4d" providerId="ADAL" clId="{A96ED216-4324-4DAC-943B-9D3CA6EB4168}" dt="2023-07-24T15:59:44.036" v="474"/>
      <pc:docMkLst>
        <pc:docMk/>
      </pc:docMkLst>
      <pc:sldChg chg="add modTransition">
        <pc:chgData name="Alex Savage" userId="015f1cdb-9179-472d-8966-63516a8b1d4d" providerId="ADAL" clId="{A96ED216-4324-4DAC-943B-9D3CA6EB4168}" dt="2023-07-24T15:59:44.036" v="474"/>
        <pc:sldMkLst>
          <pc:docMk/>
          <pc:sldMk cId="1882174293" sldId="257"/>
        </pc:sldMkLst>
      </pc:sldChg>
      <pc:sldChg chg="add modTransition">
        <pc:chgData name="Alex Savage" userId="015f1cdb-9179-472d-8966-63516a8b1d4d" providerId="ADAL" clId="{A96ED216-4324-4DAC-943B-9D3CA6EB4168}" dt="2023-07-24T07:17:39.823" v="116"/>
        <pc:sldMkLst>
          <pc:docMk/>
          <pc:sldMk cId="11506430" sldId="259"/>
        </pc:sldMkLst>
      </pc:sldChg>
      <pc:sldChg chg="del">
        <pc:chgData name="Alex Savage" userId="015f1cdb-9179-472d-8966-63516a8b1d4d" providerId="ADAL" clId="{A96ED216-4324-4DAC-943B-9D3CA6EB4168}" dt="2023-07-24T07:28:13.869" v="468" actId="47"/>
        <pc:sldMkLst>
          <pc:docMk/>
          <pc:sldMk cId="3376332267" sldId="260"/>
        </pc:sldMkLst>
      </pc:sldChg>
      <pc:sldChg chg="addSp modSp mod">
        <pc:chgData name="Alex Savage" userId="015f1cdb-9179-472d-8966-63516a8b1d4d" providerId="ADAL" clId="{A96ED216-4324-4DAC-943B-9D3CA6EB4168}" dt="2023-07-24T07:14:07.458" v="66" actId="14100"/>
        <pc:sldMkLst>
          <pc:docMk/>
          <pc:sldMk cId="36838054" sldId="282"/>
        </pc:sldMkLst>
        <pc:spChg chg="mod">
          <ac:chgData name="Alex Savage" userId="015f1cdb-9179-472d-8966-63516a8b1d4d" providerId="ADAL" clId="{A96ED216-4324-4DAC-943B-9D3CA6EB4168}" dt="2023-07-24T07:13:43.998" v="61" actId="20577"/>
          <ac:spMkLst>
            <pc:docMk/>
            <pc:sldMk cId="36838054" sldId="282"/>
            <ac:spMk id="11" creationId="{00000000-0000-0000-0000-000000000000}"/>
          </ac:spMkLst>
        </pc:spChg>
        <pc:picChg chg="add mod ord">
          <ac:chgData name="Alex Savage" userId="015f1cdb-9179-472d-8966-63516a8b1d4d" providerId="ADAL" clId="{A96ED216-4324-4DAC-943B-9D3CA6EB4168}" dt="2023-07-24T07:14:00.930" v="65" actId="167"/>
          <ac:picMkLst>
            <pc:docMk/>
            <pc:sldMk cId="36838054" sldId="282"/>
            <ac:picMk id="2" creationId="{DC5C537E-8695-D097-2203-9F2CC09BFE4E}"/>
          </ac:picMkLst>
        </pc:picChg>
        <pc:picChg chg="mod">
          <ac:chgData name="Alex Savage" userId="015f1cdb-9179-472d-8966-63516a8b1d4d" providerId="ADAL" clId="{A96ED216-4324-4DAC-943B-9D3CA6EB4168}" dt="2023-07-24T07:14:07.458" v="66" actId="14100"/>
          <ac:picMkLst>
            <pc:docMk/>
            <pc:sldMk cId="36838054" sldId="282"/>
            <ac:picMk id="8" creationId="{9D9F8468-6679-4AFE-B19C-9D57C527BF70}"/>
          </ac:picMkLst>
        </pc:picChg>
      </pc:sldChg>
      <pc:sldChg chg="del">
        <pc:chgData name="Alex Savage" userId="015f1cdb-9179-472d-8966-63516a8b1d4d" providerId="ADAL" clId="{A96ED216-4324-4DAC-943B-9D3CA6EB4168}" dt="2023-07-24T07:28:12.211" v="467" actId="47"/>
        <pc:sldMkLst>
          <pc:docMk/>
          <pc:sldMk cId="3578945184" sldId="287"/>
        </pc:sldMkLst>
      </pc:sldChg>
      <pc:sldChg chg="addSp delSp modSp mod">
        <pc:chgData name="Alex Savage" userId="015f1cdb-9179-472d-8966-63516a8b1d4d" providerId="ADAL" clId="{A96ED216-4324-4DAC-943B-9D3CA6EB4168}" dt="2023-07-24T07:12:54.703" v="57" actId="478"/>
        <pc:sldMkLst>
          <pc:docMk/>
          <pc:sldMk cId="1078147223" sldId="293"/>
        </pc:sldMkLst>
        <pc:spChg chg="del">
          <ac:chgData name="Alex Savage" userId="015f1cdb-9179-472d-8966-63516a8b1d4d" providerId="ADAL" clId="{A96ED216-4324-4DAC-943B-9D3CA6EB4168}" dt="2023-07-24T07:12:09.019" v="42" actId="478"/>
          <ac:spMkLst>
            <pc:docMk/>
            <pc:sldMk cId="1078147223" sldId="293"/>
            <ac:spMk id="4" creationId="{924BA050-006D-48E8-5106-EF020324137F}"/>
          </ac:spMkLst>
        </pc:spChg>
        <pc:spChg chg="del">
          <ac:chgData name="Alex Savage" userId="015f1cdb-9179-472d-8966-63516a8b1d4d" providerId="ADAL" clId="{A96ED216-4324-4DAC-943B-9D3CA6EB4168}" dt="2023-07-24T07:12:06.079" v="40" actId="478"/>
          <ac:spMkLst>
            <pc:docMk/>
            <pc:sldMk cId="1078147223" sldId="293"/>
            <ac:spMk id="5" creationId="{995EE1C8-A460-58AA-63B9-C84B94DDD798}"/>
          </ac:spMkLst>
        </pc:spChg>
        <pc:spChg chg="add mod">
          <ac:chgData name="Alex Savage" userId="015f1cdb-9179-472d-8966-63516a8b1d4d" providerId="ADAL" clId="{A96ED216-4324-4DAC-943B-9D3CA6EB4168}" dt="2023-07-24T07:12:41.985" v="49"/>
          <ac:spMkLst>
            <pc:docMk/>
            <pc:sldMk cId="1078147223" sldId="293"/>
            <ac:spMk id="8" creationId="{76BB45C6-7B11-9563-87D8-B66700DC93A9}"/>
          </ac:spMkLst>
        </pc:spChg>
        <pc:spChg chg="mod">
          <ac:chgData name="Alex Savage" userId="015f1cdb-9179-472d-8966-63516a8b1d4d" providerId="ADAL" clId="{A96ED216-4324-4DAC-943B-9D3CA6EB4168}" dt="2023-07-24T07:11:57.927" v="39" actId="404"/>
          <ac:spMkLst>
            <pc:docMk/>
            <pc:sldMk cId="1078147223" sldId="293"/>
            <ac:spMk id="14" creationId="{E7D500FC-D8B4-4040-B130-9C146FB5DFE4}"/>
          </ac:spMkLst>
        </pc:spChg>
        <pc:spChg chg="del">
          <ac:chgData name="Alex Savage" userId="015f1cdb-9179-472d-8966-63516a8b1d4d" providerId="ADAL" clId="{A96ED216-4324-4DAC-943B-9D3CA6EB4168}" dt="2023-07-24T07:12:54.703" v="57" actId="478"/>
          <ac:spMkLst>
            <pc:docMk/>
            <pc:sldMk cId="1078147223" sldId="293"/>
            <ac:spMk id="22" creationId="{86339537-3EFD-4081-9858-AC61F89B072E}"/>
          </ac:spMkLst>
        </pc:spChg>
        <pc:spChg chg="mod">
          <ac:chgData name="Alex Savage" userId="015f1cdb-9179-472d-8966-63516a8b1d4d" providerId="ADAL" clId="{A96ED216-4324-4DAC-943B-9D3CA6EB4168}" dt="2023-07-24T07:12:49.813" v="56" actId="20577"/>
          <ac:spMkLst>
            <pc:docMk/>
            <pc:sldMk cId="1078147223" sldId="293"/>
            <ac:spMk id="36" creationId="{4158DD09-0233-4618-B413-208518ABC2EE}"/>
          </ac:spMkLst>
        </pc:spChg>
        <pc:picChg chg="del">
          <ac:chgData name="Alex Savage" userId="015f1cdb-9179-472d-8966-63516a8b1d4d" providerId="ADAL" clId="{A96ED216-4324-4DAC-943B-9D3CA6EB4168}" dt="2023-07-24T07:12:07.163" v="41" actId="478"/>
          <ac:picMkLst>
            <pc:docMk/>
            <pc:sldMk cId="1078147223" sldId="293"/>
            <ac:picMk id="2" creationId="{DD656271-752A-4025-80B2-F0DF0CC26D4F}"/>
          </ac:picMkLst>
        </pc:picChg>
        <pc:picChg chg="del">
          <ac:chgData name="Alex Savage" userId="015f1cdb-9179-472d-8966-63516a8b1d4d" providerId="ADAL" clId="{A96ED216-4324-4DAC-943B-9D3CA6EB4168}" dt="2023-07-24T07:12:09.798" v="43" actId="478"/>
          <ac:picMkLst>
            <pc:docMk/>
            <pc:sldMk cId="1078147223" sldId="293"/>
            <ac:picMk id="3" creationId="{4537937E-4FA8-6C83-F5DD-F4241EA15B60}"/>
          </ac:picMkLst>
        </pc:picChg>
        <pc:picChg chg="add mod ord">
          <ac:chgData name="Alex Savage" userId="015f1cdb-9179-472d-8966-63516a8b1d4d" providerId="ADAL" clId="{A96ED216-4324-4DAC-943B-9D3CA6EB4168}" dt="2023-07-24T07:12:31.411" v="48" actId="167"/>
          <ac:picMkLst>
            <pc:docMk/>
            <pc:sldMk cId="1078147223" sldId="293"/>
            <ac:picMk id="6" creationId="{011354D9-B3EA-FC4E-1E95-E39DC6DE217E}"/>
          </ac:picMkLst>
        </pc:picChg>
        <pc:picChg chg="add mod">
          <ac:chgData name="Alex Savage" userId="015f1cdb-9179-472d-8966-63516a8b1d4d" providerId="ADAL" clId="{A96ED216-4324-4DAC-943B-9D3CA6EB4168}" dt="2023-07-24T07:12:41.985" v="49"/>
          <ac:picMkLst>
            <pc:docMk/>
            <pc:sldMk cId="1078147223" sldId="293"/>
            <ac:picMk id="7" creationId="{69032F7E-11A9-E30D-B67C-AF6A71017F07}"/>
          </ac:picMkLst>
        </pc:picChg>
      </pc:sldChg>
      <pc:sldChg chg="addSp modSp mod">
        <pc:chgData name="Alex Savage" userId="015f1cdb-9179-472d-8966-63516a8b1d4d" providerId="ADAL" clId="{A96ED216-4324-4DAC-943B-9D3CA6EB4168}" dt="2023-07-24T07:24:24.879" v="464" actId="20577"/>
        <pc:sldMkLst>
          <pc:docMk/>
          <pc:sldMk cId="969205624" sldId="697"/>
        </pc:sldMkLst>
        <pc:spChg chg="mod">
          <ac:chgData name="Alex Savage" userId="015f1cdb-9179-472d-8966-63516a8b1d4d" providerId="ADAL" clId="{A96ED216-4324-4DAC-943B-9D3CA6EB4168}" dt="2023-07-24T07:24:24.879" v="464" actId="20577"/>
          <ac:spMkLst>
            <pc:docMk/>
            <pc:sldMk cId="969205624" sldId="697"/>
            <ac:spMk id="3" creationId="{6D832516-2C69-4925-97BD-E1F9DC4F9358}"/>
          </ac:spMkLst>
        </pc:spChg>
        <pc:spChg chg="mod">
          <ac:chgData name="Alex Savage" userId="015f1cdb-9179-472d-8966-63516a8b1d4d" providerId="ADAL" clId="{A96ED216-4324-4DAC-943B-9D3CA6EB4168}" dt="2023-07-24T07:14:55.703" v="109" actId="20577"/>
          <ac:spMkLst>
            <pc:docMk/>
            <pc:sldMk cId="969205624" sldId="697"/>
            <ac:spMk id="45" creationId="{00000000-0000-0000-0000-000000000000}"/>
          </ac:spMkLst>
        </pc:spChg>
        <pc:picChg chg="add mod ord modCrop">
          <ac:chgData name="Alex Savage" userId="015f1cdb-9179-472d-8966-63516a8b1d4d" providerId="ADAL" clId="{A96ED216-4324-4DAC-943B-9D3CA6EB4168}" dt="2023-07-24T07:15:35.507" v="115" actId="1076"/>
          <ac:picMkLst>
            <pc:docMk/>
            <pc:sldMk cId="969205624" sldId="697"/>
            <ac:picMk id="2" creationId="{62D61E28-0DD9-76F7-95BD-F67AC89FB7E7}"/>
          </ac:picMkLst>
        </pc:picChg>
      </pc:sldChg>
      <pc:sldChg chg="del">
        <pc:chgData name="Alex Savage" userId="015f1cdb-9179-472d-8966-63516a8b1d4d" providerId="ADAL" clId="{A96ED216-4324-4DAC-943B-9D3CA6EB4168}" dt="2023-07-24T07:28:01.069" v="465" actId="47"/>
        <pc:sldMkLst>
          <pc:docMk/>
          <pc:sldMk cId="756699654" sldId="699"/>
        </pc:sldMkLst>
      </pc:sldChg>
      <pc:sldChg chg="add modTransition">
        <pc:chgData name="Alex Savage" userId="015f1cdb-9179-472d-8966-63516a8b1d4d" providerId="ADAL" clId="{A96ED216-4324-4DAC-943B-9D3CA6EB4168}" dt="2023-07-24T07:17:39.823" v="116"/>
        <pc:sldMkLst>
          <pc:docMk/>
          <pc:sldMk cId="1409835213" sldId="705"/>
        </pc:sldMkLst>
      </pc:sldChg>
      <pc:sldChg chg="modSp del mod">
        <pc:chgData name="Alex Savage" userId="015f1cdb-9179-472d-8966-63516a8b1d4d" providerId="ADAL" clId="{A96ED216-4324-4DAC-943B-9D3CA6EB4168}" dt="2023-07-24T07:12:57.098" v="58" actId="47"/>
        <pc:sldMkLst>
          <pc:docMk/>
          <pc:sldMk cId="2286915973" sldId="705"/>
        </pc:sldMkLst>
        <pc:spChg chg="mod">
          <ac:chgData name="Alex Savage" userId="015f1cdb-9179-472d-8966-63516a8b1d4d" providerId="ADAL" clId="{A96ED216-4324-4DAC-943B-9D3CA6EB4168}" dt="2023-07-24T07:11:37.483" v="19" actId="404"/>
          <ac:spMkLst>
            <pc:docMk/>
            <pc:sldMk cId="2286915973" sldId="705"/>
            <ac:spMk id="14" creationId="{E7D500FC-D8B4-4040-B130-9C146FB5DFE4}"/>
          </ac:spMkLst>
        </pc:spChg>
      </pc:sldChg>
      <pc:sldChg chg="add del modTransition">
        <pc:chgData name="Alex Savage" userId="015f1cdb-9179-472d-8966-63516a8b1d4d" providerId="ADAL" clId="{A96ED216-4324-4DAC-943B-9D3CA6EB4168}" dt="2023-07-24T07:33:41.746" v="469" actId="47"/>
        <pc:sldMkLst>
          <pc:docMk/>
          <pc:sldMk cId="2892753324" sldId="730"/>
        </pc:sldMkLst>
      </pc:sldChg>
      <pc:sldChg chg="add ord modTransition setBg">
        <pc:chgData name="Alex Savage" userId="015f1cdb-9179-472d-8966-63516a8b1d4d" providerId="ADAL" clId="{A96ED216-4324-4DAC-943B-9D3CA6EB4168}" dt="2023-07-24T15:59:42.068" v="473"/>
        <pc:sldMkLst>
          <pc:docMk/>
          <pc:sldMk cId="1102111612" sldId="7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264B-5653-4426-930E-A0EF1E29AD45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FC32-7C77-4992-B485-2B1352ABF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Lord, make me an instrument of Your peace.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hatred, let me sow love;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injury, pardon;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doubt, faith;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despair, hope;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darkness, light; 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there is sadness, joy.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3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3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381-0FCB-4EDC-B143-ECD987F6F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9ADC-AA1D-4674-83DE-FC6409DA6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99B7-0F96-4E2D-A51A-C192430F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3E3-3C59-49B1-BC3E-9978F90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C3AE-CCF3-4A15-9831-8B0E1A59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817-5459-4EB4-9D44-9E2F2D2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EE36-C848-4302-81DE-0B10848F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712D-7A37-45C7-9333-42CC95E0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8832-B4A4-47E8-B138-C9B38DE2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F1B1-628F-4777-ADC5-F2ABF9F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47968-1456-4794-BD80-CC4CA75F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D57E7-E629-4A4E-A106-7E5F9C80D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A0D0-6DA0-4379-AF36-4C90AD3B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1B76-5B9D-4C89-A01A-2F8B7BA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C2FA-5FF5-402A-A4CF-6E71298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C204-C82B-4496-BBC3-A6F982CD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A35D-F6E5-42C4-9B91-F0A24B73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E4E4-22BF-4B90-9F2B-06E9D4A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93F9-DF47-4CA6-A728-288AC93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6923-D1D8-44DE-A46A-ABE6A12E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24B-19B4-4756-910C-D2B604B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346C-C93B-4E8E-BF04-6AC2B2FD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0525-72FB-494A-8DF3-CD54251E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C2C3-7522-4937-AC11-426BF55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08F0-BD89-4B12-B5CC-5491293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B008-577B-46EA-AA63-C15961DD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6E66-AA94-4708-9E2A-4851BD777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05E45-8D6E-4A63-AA52-AE8DDFC0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D33DB-3146-4CB1-A288-2FE6E906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ED7A-C18F-4D7E-8D8E-D639EF2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580-C441-44D3-9469-0BF3962C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C660-0F5F-48E7-AF69-8D6A9D9C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0A7C7-922F-43DB-846A-3D0D2D1C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C0ADA-5AA0-4D36-8942-DFC36018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09EE1-90FA-45B3-84BC-8F45F01B4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D48F6-68FD-4EC8-BF9A-A2BE9100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A3531-582F-46AD-9188-95705C0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85DE0-C9FD-4E7C-80E1-974CFF1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BB67D-C69A-4D12-8ACE-A41BCDFF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A0D9-020F-4725-9D96-6C9D3CCD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1E16-C4C6-4324-A5CD-0C67AC3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6BE9-ED49-422C-AAFC-35881221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B6068-BDA3-44E7-83B8-4B10AE18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7E2D-7D44-46E3-A095-865ED3CC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1B21-87AB-4470-A7F9-8A1FF678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38A4-800E-4E1D-9699-1660719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26C7-5D5F-4975-BFA2-106F507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72D8-5822-48EF-9073-F2ECECA5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E03D-4777-4C33-AB8F-D4C78DA4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D867B-1C47-4F3F-9B11-35DBEBFB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A51A-3CAF-40B0-BFC2-0D56B90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6AE4E-7AA1-4FD6-9266-3DB0391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8B6F-4330-4FF7-BAB5-CFA711FA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B9F6-4202-4207-B22F-AEC82320E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5D437-D111-4A0E-9614-BED5F42B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4FA2-6410-4ACA-8346-BCE9B2FF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AAAD-260D-4F26-9D0C-3F0A220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7198-9229-4E8C-9286-4BD084E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16258-8ED3-4F1A-9F45-15C152F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0FBE-D951-418E-8EA8-4B912FA3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037B-3F54-4B71-8B6C-8D7E0BE1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E89E-8C5F-4C89-A6CC-C573BA14B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4757-12D5-49C0-8ED1-EDB940E1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actionforhappiness.org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ndhs_chaplain" TargetMode="External"/><Relationship Id="rId5" Type="http://schemas.openxmlformats.org/officeDocument/2006/relationships/hyperlink" Target="mailto:chaplaincy@ndhs.org.uk" TargetMode="External"/><Relationship Id="rId4" Type="http://schemas.openxmlformats.org/officeDocument/2006/relationships/hyperlink" Target="https://www.stjohnthebaptist-cmat.org.uk/chaplain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354D9-B3EA-FC4E-1E95-E39DC6DE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6" y="-460052"/>
            <a:ext cx="11905665" cy="8045625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-253726" y="0"/>
            <a:ext cx="12525867" cy="1616957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500FC-D8B4-4040-B130-9C146FB5DFE4}"/>
              </a:ext>
            </a:extLst>
          </p:cNvPr>
          <p:cNvSpPr txBox="1"/>
          <p:nvPr/>
        </p:nvSpPr>
        <p:spPr>
          <a:xfrm>
            <a:off x="-253726" y="-252484"/>
            <a:ext cx="1252586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/>
              </a:rPr>
              <a:t>Everyone is invited</a:t>
            </a:r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>
            <a:off x="-12700" y="5566063"/>
            <a:ext cx="12204700" cy="1295396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158DD09-0233-4618-B413-208518ABC2EE}"/>
              </a:ext>
            </a:extLst>
          </p:cNvPr>
          <p:cNvSpPr txBox="1">
            <a:spLocks/>
          </p:cNvSpPr>
          <p:nvPr/>
        </p:nvSpPr>
        <p:spPr>
          <a:xfrm>
            <a:off x="1102800" y="5824436"/>
            <a:ext cx="10722724" cy="942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  <a:latin typeface="Berlin Sans FB"/>
              </a:rPr>
              <a:t> 28</a:t>
            </a:r>
            <a:r>
              <a:rPr lang="en-GB" sz="4800" baseline="30000" dirty="0">
                <a:solidFill>
                  <a:schemeClr val="bg1"/>
                </a:solidFill>
                <a:latin typeface="Berlin Sans FB"/>
              </a:rPr>
              <a:t>th</a:t>
            </a:r>
            <a:r>
              <a:rPr lang="en-GB" sz="4800" dirty="0">
                <a:solidFill>
                  <a:schemeClr val="bg1"/>
                </a:solidFill>
                <a:latin typeface="Berlin Sans FB"/>
              </a:rPr>
              <a:t> Sunday of Ordinary Time</a:t>
            </a:r>
            <a:endParaRPr lang="en-US" dirty="0"/>
          </a:p>
        </p:txBody>
      </p:sp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5949037" flipH="1">
            <a:off x="-3356756" y="3024989"/>
            <a:ext cx="6958439" cy="787422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32F7E-11A9-E30D-B67C-AF6A71017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791500" y="5067858"/>
            <a:ext cx="2028232" cy="1679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B45C6-7B11-9563-87D8-B66700DC93A9}"/>
              </a:ext>
            </a:extLst>
          </p:cNvPr>
          <p:cNvSpPr txBox="1"/>
          <p:nvPr/>
        </p:nvSpPr>
        <p:spPr>
          <a:xfrm>
            <a:off x="655094" y="4978710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7905"/>
            <a:ext cx="12192000" cy="5976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FFC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/>
              <a:t>God of solidarity </a:t>
            </a:r>
          </a:p>
          <a:p>
            <a:pPr fontAlgn="base"/>
            <a:r>
              <a:rPr lang="en-US" sz="2800"/>
              <a:t>When the word became flesh </a:t>
            </a:r>
          </a:p>
          <a:p>
            <a:pPr fontAlgn="base"/>
            <a:r>
              <a:rPr lang="en-US" sz="2800"/>
              <a:t>You came and stood side by side with all your people </a:t>
            </a:r>
          </a:p>
          <a:p>
            <a:pPr fontAlgn="base"/>
            <a:r>
              <a:rPr lang="en-US" sz="2800"/>
              <a:t>In the midst of their suffering and pain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025432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/>
              <a:t>May we hear your call to stand in solidarity </a:t>
            </a:r>
          </a:p>
          <a:p>
            <a:pPr fontAlgn="base"/>
            <a:r>
              <a:rPr lang="en-US" sz="2800"/>
              <a:t>With all of our sisters and brothers </a:t>
            </a:r>
          </a:p>
          <a:p>
            <a:pPr fontAlgn="base"/>
            <a:r>
              <a:rPr lang="en-US" sz="2800"/>
              <a:t>And let our faith guide us to become one community.</a:t>
            </a:r>
          </a:p>
        </p:txBody>
      </p:sp>
    </p:spTree>
    <p:extLst>
      <p:ext uri="{BB962C8B-B14F-4D97-AF65-F5344CB8AC3E}">
        <p14:creationId xmlns:p14="http://schemas.microsoft.com/office/powerpoint/2010/main" val="14098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45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2393594-34F6-4ABA-859F-CCBA24193CC2}"/>
              </a:ext>
            </a:extLst>
          </p:cNvPr>
          <p:cNvSpPr/>
          <p:nvPr/>
        </p:nvSpPr>
        <p:spPr>
          <a:xfrm>
            <a:off x="-1" y="-15179"/>
            <a:ext cx="12192000" cy="6883718"/>
          </a:xfrm>
          <a:prstGeom prst="rect">
            <a:avLst/>
          </a:prstGeom>
          <a:solidFill>
            <a:srgbClr val="CC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FB2144-890C-4856-9D9E-E36FC9319F84}"/>
              </a:ext>
            </a:extLst>
          </p:cNvPr>
          <p:cNvSpPr/>
          <p:nvPr/>
        </p:nvSpPr>
        <p:spPr>
          <a:xfrm>
            <a:off x="279400" y="1193804"/>
            <a:ext cx="11595100" cy="4965700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C5CCF-9959-41B1-BDAB-7D832D1054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317629"/>
          <a:ext cx="113157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532597081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80779561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7667171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613940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IVING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Do things for others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IRECTION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Have goals to look forward to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8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Connect with people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ESILIENCE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Find ways to bounce back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XERCISING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Take care of your body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Look for what’s good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WARENESS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Live life mindfully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comfortable with who you are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8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T</a:t>
                      </a:r>
                      <a:r>
                        <a:rPr lang="en-US" sz="2400" b="1" dirty="0"/>
                        <a:t>RYING 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Keep learning new things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M</a:t>
                      </a:r>
                      <a:r>
                        <a:rPr lang="en-US" sz="2400" b="1" dirty="0"/>
                        <a:t>EANING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part of something bigger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60825"/>
                  </a:ext>
                </a:extLst>
              </a:tr>
            </a:tbl>
          </a:graphicData>
        </a:graphic>
      </p:graphicFrame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88AC674-EB92-4B35-B8F6-03282E9AE541}"/>
              </a:ext>
            </a:extLst>
          </p:cNvPr>
          <p:cNvSpPr/>
          <p:nvPr/>
        </p:nvSpPr>
        <p:spPr>
          <a:xfrm>
            <a:off x="0" y="1"/>
            <a:ext cx="12192001" cy="1066800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2D1C-E523-4E33-AB46-C53D274E4AF1}"/>
              </a:ext>
            </a:extLst>
          </p:cNvPr>
          <p:cNvSpPr txBox="1"/>
          <p:nvPr/>
        </p:nvSpPr>
        <p:spPr>
          <a:xfrm>
            <a:off x="0" y="5702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 DREAM: 10 Keys to Happier Living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8E98C-EA22-4429-8F69-0F65D96BC32F}"/>
              </a:ext>
            </a:extLst>
          </p:cNvPr>
          <p:cNvSpPr/>
          <p:nvPr/>
        </p:nvSpPr>
        <p:spPr>
          <a:xfrm>
            <a:off x="573582" y="2296076"/>
            <a:ext cx="886917" cy="886917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8069B-621D-4B7F-A1DC-8A483DF3D694}"/>
              </a:ext>
            </a:extLst>
          </p:cNvPr>
          <p:cNvSpPr/>
          <p:nvPr/>
        </p:nvSpPr>
        <p:spPr>
          <a:xfrm>
            <a:off x="573582" y="3227275"/>
            <a:ext cx="886918" cy="886918"/>
          </a:xfrm>
          <a:prstGeom prst="ellipse">
            <a:avLst/>
          </a:prstGeom>
          <a:solidFill>
            <a:srgbClr val="4D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7A8E4B-D485-4C4F-BE5B-146844D89627}"/>
              </a:ext>
            </a:extLst>
          </p:cNvPr>
          <p:cNvSpPr/>
          <p:nvPr/>
        </p:nvSpPr>
        <p:spPr>
          <a:xfrm>
            <a:off x="560726" y="4185000"/>
            <a:ext cx="901700" cy="886918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DF804-EC48-4E44-8191-33AEA754F5D3}"/>
              </a:ext>
            </a:extLst>
          </p:cNvPr>
          <p:cNvSpPr/>
          <p:nvPr/>
        </p:nvSpPr>
        <p:spPr>
          <a:xfrm>
            <a:off x="573582" y="5139931"/>
            <a:ext cx="886919" cy="886919"/>
          </a:xfrm>
          <a:prstGeom prst="ellipse">
            <a:avLst/>
          </a:prstGeom>
          <a:solidFill>
            <a:srgbClr val="FBC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4B099C-65ED-4195-818D-CFB9E2DE38F5}"/>
              </a:ext>
            </a:extLst>
          </p:cNvPr>
          <p:cNvSpPr/>
          <p:nvPr/>
        </p:nvSpPr>
        <p:spPr>
          <a:xfrm>
            <a:off x="6228869" y="1361447"/>
            <a:ext cx="858341" cy="858341"/>
          </a:xfrm>
          <a:prstGeom prst="ellipse">
            <a:avLst/>
          </a:prstGeom>
          <a:solidFill>
            <a:srgbClr val="89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6B52FB-4345-42EA-B170-77E90EE63B81}"/>
              </a:ext>
            </a:extLst>
          </p:cNvPr>
          <p:cNvSpPr/>
          <p:nvPr/>
        </p:nvSpPr>
        <p:spPr>
          <a:xfrm>
            <a:off x="6239375" y="2293166"/>
            <a:ext cx="886919" cy="886919"/>
          </a:xfrm>
          <a:prstGeom prst="ellipse">
            <a:avLst/>
          </a:prstGeom>
          <a:solidFill>
            <a:srgbClr val="4E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A0E9F7-D28F-4265-8E1F-4AF54B416778}"/>
              </a:ext>
            </a:extLst>
          </p:cNvPr>
          <p:cNvSpPr/>
          <p:nvPr/>
        </p:nvSpPr>
        <p:spPr>
          <a:xfrm>
            <a:off x="6239375" y="3240856"/>
            <a:ext cx="886919" cy="886919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58781F-96AD-4A10-95B0-E9678C994F52}"/>
              </a:ext>
            </a:extLst>
          </p:cNvPr>
          <p:cNvSpPr/>
          <p:nvPr/>
        </p:nvSpPr>
        <p:spPr>
          <a:xfrm>
            <a:off x="6237243" y="4199439"/>
            <a:ext cx="875423" cy="875423"/>
          </a:xfrm>
          <a:prstGeom prst="ellipse">
            <a:avLst/>
          </a:prstGeom>
          <a:solidFill>
            <a:srgbClr val="FB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58154A-F819-4DC7-A4FA-225EA12D6B68}"/>
              </a:ext>
            </a:extLst>
          </p:cNvPr>
          <p:cNvSpPr/>
          <p:nvPr/>
        </p:nvSpPr>
        <p:spPr>
          <a:xfrm>
            <a:off x="6281751" y="5149388"/>
            <a:ext cx="824271" cy="824271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C8D290-7392-4678-BCAA-9C1BA23FADC7}"/>
              </a:ext>
            </a:extLst>
          </p:cNvPr>
          <p:cNvSpPr/>
          <p:nvPr/>
        </p:nvSpPr>
        <p:spPr>
          <a:xfrm>
            <a:off x="573582" y="1334901"/>
            <a:ext cx="885877" cy="885877"/>
          </a:xfrm>
          <a:prstGeom prst="ellipse">
            <a:avLst/>
          </a:prstGeom>
          <a:solidFill>
            <a:srgbClr val="FC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FCEE10-CC6B-4372-898E-8C918D0AAD09}"/>
              </a:ext>
            </a:extLst>
          </p:cNvPr>
          <p:cNvSpPr txBox="1"/>
          <p:nvPr/>
        </p:nvSpPr>
        <p:spPr>
          <a:xfrm>
            <a:off x="-3" y="6270172"/>
            <a:ext cx="1219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1C5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KIND TO YOUR MIND</a:t>
            </a:r>
            <a:endParaRPr lang="en-GB" sz="3200" b="1" dirty="0">
              <a:solidFill>
                <a:srgbClr val="D91C5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AD11D-EF12-4459-02F5-391A86E8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66" y="1554775"/>
            <a:ext cx="819100" cy="53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B3B8A-083F-4542-6103-FE1FC0EA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9C93A"/>
              </a:clrFrom>
              <a:clrTo>
                <a:srgbClr val="89C93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53" y="2316837"/>
            <a:ext cx="906406" cy="82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172E6-3F1D-16E7-51EC-B35EBDAA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08" y="3306818"/>
            <a:ext cx="857137" cy="698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3ADC5-D239-C4AA-9816-3FCBA9CE6A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4" y="4234262"/>
            <a:ext cx="761065" cy="773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97702A-784D-8BAE-95C6-F585AFDE9A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C512"/>
              </a:clrFrom>
              <a:clrTo>
                <a:srgbClr val="FC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99" y="5248734"/>
            <a:ext cx="824270" cy="715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3A938D-744D-E317-35D6-A8C263B0B2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9CA3B"/>
              </a:clrFrom>
              <a:clrTo>
                <a:srgbClr val="89CA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385" y="1404917"/>
            <a:ext cx="767549" cy="7867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651652-50B5-F6A2-7C31-1902EAFE33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237" y="2359195"/>
            <a:ext cx="817664" cy="8087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D25811-3CBF-BE40-38E9-0B3D30D2C4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432" y="3358395"/>
            <a:ext cx="767249" cy="5949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2375C2-5B2A-C38F-8F17-A6AD9E390D8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873" y="4339773"/>
            <a:ext cx="774620" cy="6535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41DBF-8065-0B27-4660-C77F00257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89CB3B"/>
              </a:clrFrom>
              <a:clrTo>
                <a:srgbClr val="89C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7" b="93827" l="9574" r="89894">
                        <a14:foregroundMark x1="22872" y1="32099" x2="22872" y2="32099"/>
                        <a14:foregroundMark x1="41489" y1="93827" x2="41489" y2="93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845" y="5189994"/>
            <a:ext cx="845378" cy="7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d background">
            <a:extLst>
              <a:ext uri="{FF2B5EF4-FFF2-40B4-BE49-F238E27FC236}">
                <a16:creationId xmlns:a16="http://schemas.microsoft.com/office/drawing/2014/main" id="{F2189786-557C-4B54-8B9F-94C05E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6521379" flipV="1">
            <a:off x="10013171" y="222810"/>
            <a:ext cx="7178501" cy="5792641"/>
          </a:xfrm>
          <a:prstGeom prst="flowChartDocument">
            <a:avLst/>
          </a:prstGeom>
          <a:solidFill>
            <a:srgbClr val="FDB94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4F722-BFAF-454D-8482-AB88028AD0FD}"/>
              </a:ext>
            </a:extLst>
          </p:cNvPr>
          <p:cNvSpPr txBox="1"/>
          <p:nvPr/>
        </p:nvSpPr>
        <p:spPr>
          <a:xfrm>
            <a:off x="606563" y="442158"/>
            <a:ext cx="106041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is based on the theme of each Sunday’s Gospel.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It can be used to inspire personal reflection or collective worship.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The slides are designed to make them easy to adapt for children of any age and adults.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Each pebble includes free wellbeing activities based on ideas from </a:t>
            </a:r>
            <a:b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3"/>
              </a:rPr>
              <a:t>actionforhappiness.org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For more prayer activities and training resources on Catholic ethos </a:t>
            </a: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visit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4"/>
              </a:rPr>
              <a:t>https://www.stjohnthebaptist-cmat.org.uk/chaplaincy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or contact our Lay Chaplain Alex Savage </a:t>
            </a:r>
          </a:p>
          <a:p>
            <a:pPr fontAlgn="base"/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Email: </a:t>
            </a:r>
            <a:r>
              <a:rPr lang="en-GB" sz="2000" dirty="0">
                <a:solidFill>
                  <a:srgbClr val="0563C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chaplaincy@ndhs.org.uk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Twitter: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6"/>
              </a:rPr>
              <a:t>@ndhs_chaplain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endParaRPr lang="en-GB" sz="360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42ADC1E4-43A5-421E-BC4C-5F774601EB28}"/>
              </a:ext>
            </a:extLst>
          </p:cNvPr>
          <p:cNvSpPr/>
          <p:nvPr/>
        </p:nvSpPr>
        <p:spPr>
          <a:xfrm rot="5400000" flipH="1">
            <a:off x="11894912" y="1010008"/>
            <a:ext cx="4038869" cy="5407204"/>
          </a:xfrm>
          <a:prstGeom prst="flowChartDocument">
            <a:avLst/>
          </a:prstGeom>
          <a:solidFill>
            <a:srgbClr val="EB7138">
              <a:alpha val="84000"/>
            </a:srgbClr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12700" y="5511700"/>
            <a:ext cx="12204700" cy="646330"/>
          </a:xfrm>
          <a:prstGeom prst="flowChartDocument">
            <a:avLst/>
          </a:prstGeom>
          <a:solidFill>
            <a:srgbClr val="00B0F0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F954E51B-5F75-491A-87B7-F95FE7E0CD54}"/>
              </a:ext>
            </a:extLst>
          </p:cNvPr>
          <p:cNvSpPr/>
          <p:nvPr/>
        </p:nvSpPr>
        <p:spPr>
          <a:xfrm rot="10800000">
            <a:off x="-476250" y="5562603"/>
            <a:ext cx="13277850" cy="1773421"/>
          </a:xfrm>
          <a:prstGeom prst="flowChartDocument">
            <a:avLst/>
          </a:prstGeom>
          <a:solidFill>
            <a:srgbClr val="0F6FCF">
              <a:alpha val="94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D909E7-17F6-41E7-B376-7639EF06F0CC}"/>
              </a:ext>
            </a:extLst>
          </p:cNvPr>
          <p:cNvSpPr txBox="1"/>
          <p:nvPr/>
        </p:nvSpPr>
        <p:spPr>
          <a:xfrm>
            <a:off x="-12700" y="6028693"/>
            <a:ext cx="1220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 John the Baptist Trust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5EB688-7795-4AE9-8D6B-16F6E3BBE09E}"/>
              </a:ext>
            </a:extLst>
          </p:cNvPr>
          <p:cNvGrpSpPr/>
          <p:nvPr/>
        </p:nvGrpSpPr>
        <p:grpSpPr>
          <a:xfrm>
            <a:off x="9695500" y="4476750"/>
            <a:ext cx="2297999" cy="2223250"/>
            <a:chOff x="6867124" y="957807"/>
            <a:chExt cx="4205949" cy="4069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F42498-6A99-4835-8DC9-18EDAC836026}"/>
                </a:ext>
              </a:extLst>
            </p:cNvPr>
            <p:cNvSpPr/>
            <p:nvPr/>
          </p:nvSpPr>
          <p:spPr>
            <a:xfrm>
              <a:off x="7054484" y="1136982"/>
              <a:ext cx="3831230" cy="371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4371161F-F58A-43C5-ABE0-71943E69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24" y="957807"/>
              <a:ext cx="4205949" cy="406913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2873231-4032-4466-9B97-83BD72EA6C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505129" y="5069203"/>
            <a:ext cx="2028232" cy="1679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C3F24-D8D2-4AB8-8F17-840A1FD06FFD}"/>
              </a:ext>
            </a:extLst>
          </p:cNvPr>
          <p:cNvSpPr txBox="1"/>
          <p:nvPr/>
        </p:nvSpPr>
        <p:spPr>
          <a:xfrm>
            <a:off x="354008" y="5008781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EF5B2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800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BB0CF368-00A0-4D33-8466-664857A6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 Matthew&amp;amp;#39;s Day">
            <a:extLst>
              <a:ext uri="{FF2B5EF4-FFF2-40B4-BE49-F238E27FC236}">
                <a16:creationId xmlns:a16="http://schemas.microsoft.com/office/drawing/2014/main" id="{A2C6F443-FEC9-45EC-827C-6032461F0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4" r="33962"/>
          <a:stretch/>
        </p:blipFill>
        <p:spPr bwMode="auto">
          <a:xfrm>
            <a:off x="6629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0" y="277888"/>
            <a:ext cx="629569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Berlin Sans FB"/>
              </a:rPr>
              <a:t>A reading </a:t>
            </a:r>
          </a:p>
          <a:p>
            <a:pPr algn="ctr"/>
            <a:r>
              <a:rPr lang="en-GB" sz="8000" dirty="0">
                <a:latin typeface="Berlin Sans FB"/>
              </a:rPr>
              <a:t>from</a:t>
            </a:r>
          </a:p>
          <a:p>
            <a:pPr algn="ctr"/>
            <a:r>
              <a:rPr lang="en-GB" sz="8000" dirty="0">
                <a:latin typeface="Berlin Sans FB"/>
              </a:rPr>
              <a:t>THE GOSPEL</a:t>
            </a:r>
          </a:p>
          <a:p>
            <a:pPr algn="ctr"/>
            <a:r>
              <a:rPr lang="en-GB" sz="8000" dirty="0">
                <a:latin typeface="Berlin Sans FB"/>
              </a:rPr>
              <a:t>According to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Berlin Sans FB"/>
              </a:rPr>
              <a:t>MATTHEW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B4008E3-AF60-467E-81D0-550FEFA3AD4B}"/>
              </a:ext>
            </a:extLst>
          </p:cNvPr>
          <p:cNvSpPr/>
          <p:nvPr/>
        </p:nvSpPr>
        <p:spPr>
          <a:xfrm rot="16200000" flipH="1">
            <a:off x="2880879" y="3385762"/>
            <a:ext cx="7317258" cy="545735"/>
          </a:xfrm>
          <a:prstGeom prst="flowChartDocument">
            <a:avLst/>
          </a:prstGeom>
          <a:solidFill>
            <a:srgbClr val="CC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C537E-8695-D097-2203-9F2CC09B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650" y="0"/>
            <a:ext cx="5505061" cy="6858000"/>
          </a:xfrm>
          <a:prstGeom prst="rect">
            <a:avLst/>
          </a:prstGeom>
        </p:spPr>
      </p:pic>
      <p:pic>
        <p:nvPicPr>
          <p:cNvPr id="8" name="Picture 2" descr="Image result for paper background">
            <a:extLst>
              <a:ext uri="{FF2B5EF4-FFF2-40B4-BE49-F238E27FC236}">
                <a16:creationId xmlns:a16="http://schemas.microsoft.com/office/drawing/2014/main" id="{9D9F8468-6679-4AFE-B19C-9D57C52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7385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672" y="58846"/>
            <a:ext cx="6605155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A king gave a feast for his son’s </a:t>
            </a:r>
            <a:br>
              <a:rPr lang="en-US" sz="3600" dirty="0"/>
            </a:br>
            <a:r>
              <a:rPr lang="en-US" sz="3600" dirty="0"/>
              <a:t>wedding.  However, none of the </a:t>
            </a:r>
            <a:br>
              <a:rPr lang="en-US" sz="3600" dirty="0"/>
            </a:br>
            <a:r>
              <a:rPr lang="en-US" sz="3600" dirty="0"/>
              <a:t>people he invited came.</a:t>
            </a:r>
          </a:p>
          <a:p>
            <a:r>
              <a:rPr lang="en-US" sz="3600" dirty="0"/>
              <a:t>He said to his servants ‘go and </a:t>
            </a:r>
            <a:br>
              <a:rPr lang="en-US" sz="3600" dirty="0"/>
            </a:br>
            <a:r>
              <a:rPr lang="en-US" sz="3600" dirty="0"/>
              <a:t>invite everyone you can find.</a:t>
            </a:r>
          </a:p>
          <a:p>
            <a:endParaRPr lang="en-US" sz="3600" dirty="0"/>
          </a:p>
          <a:p>
            <a:r>
              <a:rPr lang="en-US" sz="3600" dirty="0"/>
              <a:t>So the servants collected together everyone they could find, good </a:t>
            </a:r>
            <a:br>
              <a:rPr lang="en-US" sz="3600" dirty="0"/>
            </a:br>
            <a:r>
              <a:rPr lang="en-US" sz="3600" dirty="0"/>
              <a:t>and bad alike and filled the hall.</a:t>
            </a:r>
          </a:p>
          <a:p>
            <a:endParaRPr lang="en-US" sz="3600" dirty="0"/>
          </a:p>
          <a:p>
            <a:pPr algn="r"/>
            <a:r>
              <a:rPr lang="en-US" sz="3600" b="1" i="1" dirty="0"/>
              <a:t>Adapted from Matthew 21:1-10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164A0546-E497-FAD8-6B0F-04C892599703}"/>
              </a:ext>
            </a:extLst>
          </p:cNvPr>
          <p:cNvSpPr/>
          <p:nvPr/>
        </p:nvSpPr>
        <p:spPr>
          <a:xfrm rot="16200000" flipH="1">
            <a:off x="3712687" y="3272178"/>
            <a:ext cx="7317258" cy="54573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1562D6FD-9818-4A7C-B565-0E5CDA3B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190500" y="505579"/>
            <a:ext cx="11811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Berlin Sans FB"/>
              </a:rPr>
              <a:t>The Gospel of the Lord</a:t>
            </a:r>
          </a:p>
          <a:p>
            <a:r>
              <a:rPr lang="en-GB" sz="6000" dirty="0">
                <a:solidFill>
                  <a:srgbClr val="FF0000"/>
                </a:solidFill>
                <a:latin typeface="Berlin Sans FB"/>
              </a:rPr>
              <a:t>ALL: 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44848-8FF9-4552-B048-298D5321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0" b="10989"/>
          <a:stretch/>
        </p:blipFill>
        <p:spPr>
          <a:xfrm>
            <a:off x="-1" y="3149599"/>
            <a:ext cx="12451407" cy="39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61E28-0DD9-76F7-95BD-F67AC89FB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6" r="37955"/>
          <a:stretch/>
        </p:blipFill>
        <p:spPr>
          <a:xfrm>
            <a:off x="8585018" y="-167991"/>
            <a:ext cx="3988243" cy="8045625"/>
          </a:xfrm>
          <a:prstGeom prst="rect">
            <a:avLst/>
          </a:prstGeom>
        </p:spPr>
      </p:pic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D6ADB6E0-863E-4EB1-8688-3087A3ED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9" y="-45969"/>
            <a:ext cx="8653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37538" y="2489730"/>
            <a:ext cx="8662046" cy="1077265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-39869" y="1104010"/>
            <a:ext cx="8624887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latin typeface="Trebuchet MS"/>
              </a:rPr>
              <a:t>‘invite everyone you can find’</a:t>
            </a:r>
          </a:p>
          <a:p>
            <a:pPr algn="r"/>
            <a:r>
              <a:rPr lang="en-US" sz="4400" b="1" i="1" dirty="0"/>
              <a:t>Matthew 21:1-10</a:t>
            </a:r>
            <a:endParaRPr lang="en-US" sz="4400" b="1" i="1" dirty="0">
              <a:solidFill>
                <a:srgbClr val="292929"/>
              </a:solidFill>
              <a:latin typeface="Trebuchet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7178" y="3352800"/>
            <a:ext cx="8653824" cy="350151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ocument 5"/>
          <p:cNvSpPr/>
          <p:nvPr/>
        </p:nvSpPr>
        <p:spPr>
          <a:xfrm>
            <a:off x="-17179" y="1"/>
            <a:ext cx="12217185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394" y="85306"/>
            <a:ext cx="1220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Scripture           Sound Bite</a:t>
            </a:r>
            <a:endParaRPr lang="en-GB" sz="4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Graphic 4" descr="Voice with solid fill">
            <a:extLst>
              <a:ext uri="{FF2B5EF4-FFF2-40B4-BE49-F238E27FC236}">
                <a16:creationId xmlns:a16="http://schemas.microsoft.com/office/drawing/2014/main" id="{D6430F63-1762-4B47-B167-DF6C6ED9B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5475" y="-110537"/>
            <a:ext cx="1275108" cy="127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32516-2C69-4925-97BD-E1F9DC4F9358}"/>
              </a:ext>
            </a:extLst>
          </p:cNvPr>
          <p:cNvSpPr txBox="1"/>
          <p:nvPr/>
        </p:nvSpPr>
        <p:spPr>
          <a:xfrm>
            <a:off x="152303" y="2634371"/>
            <a:ext cx="850703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word ‘Catholic’ comes from two Greek words ‘Kata’ and ‘</a:t>
            </a:r>
            <a:r>
              <a:rPr lang="en-US" sz="3200" dirty="0" err="1">
                <a:solidFill>
                  <a:schemeClr val="bg1"/>
                </a:solidFill>
              </a:rPr>
              <a:t>Holos</a:t>
            </a:r>
            <a:r>
              <a:rPr lang="en-US" sz="3200" dirty="0">
                <a:solidFill>
                  <a:schemeClr val="bg1"/>
                </a:solidFill>
              </a:rPr>
              <a:t>’ which mean ‘including everyone’.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Jesus’ teachings are universal.  The Gospel values of love, hope, joy, peace and forgiveness touch the lives of all humans.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all invited to the party and will receive a warm welcome.</a:t>
            </a:r>
          </a:p>
        </p:txBody>
      </p:sp>
    </p:spTree>
    <p:extLst>
      <p:ext uri="{BB962C8B-B14F-4D97-AF65-F5344CB8AC3E}">
        <p14:creationId xmlns:p14="http://schemas.microsoft.com/office/powerpoint/2010/main" val="969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87"/>
            <a:ext cx="12192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4457" y="493486"/>
            <a:ext cx="7329714" cy="5301260"/>
          </a:xfrm>
          <a:prstGeom prst="wedgeRoundRectCallout">
            <a:avLst>
              <a:gd name="adj1" fmla="val 60540"/>
              <a:gd name="adj2" fmla="val 8110"/>
              <a:gd name="adj3" fmla="val 16667"/>
            </a:avLst>
          </a:prstGeom>
          <a:solidFill>
            <a:srgbClr val="FFC000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‘The Church is </a:t>
            </a:r>
            <a:b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house where everyone is welcomed </a:t>
            </a:r>
            <a:b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 one </a:t>
            </a:r>
            <a:b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rejected.’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4285" y="5929683"/>
            <a:ext cx="780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POPE FRANCIS</a:t>
            </a:r>
          </a:p>
        </p:txBody>
      </p:sp>
    </p:spTree>
    <p:extLst>
      <p:ext uri="{BB962C8B-B14F-4D97-AF65-F5344CB8AC3E}">
        <p14:creationId xmlns:p14="http://schemas.microsoft.com/office/powerpoint/2010/main" val="115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0945"/>
          <a:stretch/>
        </p:blipFill>
        <p:spPr>
          <a:xfrm>
            <a:off x="4976495" y="-1"/>
            <a:ext cx="7205673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33" y="-3579"/>
            <a:ext cx="7402715" cy="68925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ocument 6"/>
          <p:cNvSpPr/>
          <p:nvPr/>
        </p:nvSpPr>
        <p:spPr>
          <a:xfrm rot="16200000" flipH="1">
            <a:off x="3812661" y="1920471"/>
            <a:ext cx="6888941" cy="3048000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9306" y="262416"/>
            <a:ext cx="803626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Christ has no body here on earth </a:t>
            </a:r>
            <a:b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but yours.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No hands but yours,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No feet but yours;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Yours are the eyes through which Christ looks out his compassion </a:t>
            </a:r>
            <a:b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to the world,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Yours are the feet with which </a:t>
            </a:r>
            <a:b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he is to go about doing good,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And yours are the hands with which he is to bless us now.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6800" y="5639648"/>
            <a:ext cx="3181418" cy="960173"/>
          </a:xfrm>
          <a:prstGeom prst="roundRect">
            <a:avLst>
              <a:gd name="adj" fmla="val 32027"/>
            </a:avLst>
          </a:prstGeom>
          <a:solidFill>
            <a:srgbClr val="FF202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St. Teresa of Avila</a:t>
            </a:r>
          </a:p>
          <a:p>
            <a:pPr algn="ctr"/>
            <a:r>
              <a:rPr lang="en-GB" sz="2800" dirty="0"/>
              <a:t>Feast Day: 15/10</a:t>
            </a:r>
          </a:p>
        </p:txBody>
      </p:sp>
    </p:spTree>
    <p:extLst>
      <p:ext uri="{BB962C8B-B14F-4D97-AF65-F5344CB8AC3E}">
        <p14:creationId xmlns:p14="http://schemas.microsoft.com/office/powerpoint/2010/main" val="18821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ole of Peace of Mind in Measuring Customer Experience VisionEdge  Marketing">
            <a:extLst>
              <a:ext uri="{FF2B5EF4-FFF2-40B4-BE49-F238E27FC236}">
                <a16:creationId xmlns:a16="http://schemas.microsoft.com/office/drawing/2014/main" id="{34D90F23-690B-EE70-AEB3-434A42A7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750" l="10000" r="90000">
                        <a14:foregroundMark x1="45000" y1="10000" x2="45000" y2="10000"/>
                        <a14:foregroundMark x1="37000" y1="87250" x2="38250" y2="95000"/>
                        <a14:foregroundMark x1="17000" y1="98750" x2="17000" y2="98750"/>
                        <a14:foregroundMark x1="44750" y1="17000" x2="45750" y2="38000"/>
                        <a14:foregroundMark x1="45750" y1="38000" x2="45750" y2="38000"/>
                        <a14:foregroundMark x1="58750" y1="21500" x2="44250" y2="41000"/>
                        <a14:foregroundMark x1="29250" y1="24750" x2="57250" y2="59500"/>
                        <a14:foregroundMark x1="26000" y1="29250" x2="37000" y2="63500"/>
                        <a14:foregroundMark x1="29000" y1="53000" x2="65750" y2="41250"/>
                        <a14:foregroundMark x1="65750" y1="41250" x2="65750" y2="41250"/>
                        <a14:foregroundMark x1="51000" y1="20250" x2="34750" y2="24500"/>
                        <a14:foregroundMark x1="32250" y1="16500" x2="37750" y2="32750"/>
                        <a14:foregroundMark x1="32750" y1="30500" x2="27250" y2="47000"/>
                        <a14:foregroundMark x1="24500" y1="32750" x2="22500" y2="49750"/>
                        <a14:foregroundMark x1="34750" y1="22500" x2="47250" y2="17250"/>
                        <a14:foregroundMark x1="52750" y1="16250" x2="67250" y2="29500"/>
                        <a14:foregroundMark x1="60000" y1="18000" x2="68000" y2="30000"/>
                        <a14:foregroundMark x1="68000" y1="25750" x2="72250" y2="38500"/>
                        <a14:foregroundMark x1="19250" y1="35250" x2="24500" y2="48250"/>
                        <a14:foregroundMark x1="44250" y1="51000" x2="47000" y2="66000"/>
                        <a14:foregroundMark x1="60750" y1="40500" x2="66250" y2="55500"/>
                        <a14:foregroundMark x1="65000" y1="31750" x2="66000" y2="38500"/>
                        <a14:foregroundMark x1="26000" y1="47500" x2="28500" y2="53500"/>
                        <a14:foregroundMark x1="59500" y1="32750" x2="520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27" y="4075323"/>
            <a:ext cx="2668836" cy="26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954E7-D1E5-F85D-E301-798A175B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0390">
            <a:off x="1832898" y="397591"/>
            <a:ext cx="4655994" cy="464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46F49-294F-D16E-4D9C-D98C9275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693" y="663113"/>
            <a:ext cx="4905387" cy="4912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1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C96B9C90B5643B91027105BE5E891" ma:contentTypeVersion="11" ma:contentTypeDescription="Create a new document." ma:contentTypeScope="" ma:versionID="626d9379168e434446ffd7877774389e">
  <xsd:schema xmlns:xsd="http://www.w3.org/2001/XMLSchema" xmlns:xs="http://www.w3.org/2001/XMLSchema" xmlns:p="http://schemas.microsoft.com/office/2006/metadata/properties" xmlns:ns2="474e2d01-6a46-49b6-954e-360fe2fb02ec" xmlns:ns3="76cc0a7e-c361-4faf-a791-3d02fbe5e159" targetNamespace="http://schemas.microsoft.com/office/2006/metadata/properties" ma:root="true" ma:fieldsID="6f7c4036d2747e858ffc30c89933ff3b" ns2:_="" ns3:_="">
    <xsd:import namespace="474e2d01-6a46-49b6-954e-360fe2fb02ec"/>
    <xsd:import namespace="76cc0a7e-c361-4faf-a791-3d02fbe5e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e2d01-6a46-49b6-954e-360fe2fb0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0a7e-c361-4faf-a791-3d02fbe5e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cc0a7e-c361-4faf-a791-3d02fbe5e15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9CB481-D8DC-4361-8E18-947D63B5B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e2d01-6a46-49b6-954e-360fe2fb02ec"/>
    <ds:schemaRef ds:uri="76cc0a7e-c361-4faf-a791-3d02fbe5e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2E6527-C59E-41D8-B6CE-CADE51A080A9}">
  <ds:schemaRefs>
    <ds:schemaRef ds:uri="http://schemas.microsoft.com/office/2006/metadata/properties"/>
    <ds:schemaRef ds:uri="474e2d01-6a46-49b6-954e-360fe2fb02e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6cc0a7e-c361-4faf-a791-3d02fbe5e1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A36D58-F37B-4FA2-8575-D0F64E315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17524</TotalTime>
  <Words>592</Words>
  <Application>Microsoft Office PowerPoint</Application>
  <PresentationFormat>Widescreen</PresentationFormat>
  <Paragraphs>98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Berlin Sans FB</vt:lpstr>
      <vt:lpstr>Berlin Sans FB Demi</vt:lpstr>
      <vt:lpstr>Calibri</vt:lpstr>
      <vt:lpstr>Calibri Light</vt:lpstr>
      <vt:lpstr>Candara</vt:lpstr>
      <vt:lpstr>MV Boli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Savage</dc:creator>
  <cp:lastModifiedBy>Alex Savage</cp:lastModifiedBy>
  <cp:revision>63</cp:revision>
  <dcterms:created xsi:type="dcterms:W3CDTF">2021-03-18T20:57:39Z</dcterms:created>
  <dcterms:modified xsi:type="dcterms:W3CDTF">2023-07-24T15:59:51Z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0x010100365C96B9C90B5643B91027105BE5E891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