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64" r:id="rId5"/>
    <p:sldId id="257" r:id="rId6"/>
    <p:sldId id="259" r:id="rId7"/>
    <p:sldId id="265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75500-4051-4884-8F2E-0E2BBF43E8FA}" v="3" dt="2022-03-09T19:36:39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935" autoAdjust="0"/>
  </p:normalViewPr>
  <p:slideViewPr>
    <p:cSldViewPr snapToGrid="0">
      <p:cViewPr varScale="1">
        <p:scale>
          <a:sx n="86" d="100"/>
          <a:sy n="8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D66E0-34CA-48FA-87A4-2298CD3BE490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D664-C993-40D2-B229-9B2CB10974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1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5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0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D89B-6E93-40C9-9099-2AD8897DB671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EF08-82AF-4453-9633-431CFB41F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CCUHurV0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1681163"/>
            <a:ext cx="4978400" cy="2387600"/>
          </a:xfrm>
        </p:spPr>
        <p:txBody>
          <a:bodyPr>
            <a:noAutofit/>
          </a:bodyPr>
          <a:lstStyle/>
          <a:p>
            <a:pPr algn="l"/>
            <a:r>
              <a:rPr lang="en-GB" sz="6600" dirty="0">
                <a:solidFill>
                  <a:srgbClr val="7030A0"/>
                </a:solidFill>
                <a:latin typeface="Gill Sans MT" panose="020B0502020104020203" pitchFamily="34" charset="0"/>
              </a:rPr>
              <a:t>A Simple Guide to the Sacrament of Reconciliation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4470400"/>
            <a:ext cx="6108700" cy="2133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“Forgive us our trespasses </a:t>
            </a:r>
          </a:p>
          <a:p>
            <a:r>
              <a:rPr lang="en-GB" sz="3600" b="1" dirty="0"/>
              <a:t>as we forgive those </a:t>
            </a:r>
          </a:p>
          <a:p>
            <a:r>
              <a:rPr lang="en-GB" sz="3600" b="1" dirty="0"/>
              <a:t>who trespass against us”.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54" r="8954" b="10065"/>
          <a:stretch/>
        </p:blipFill>
        <p:spPr>
          <a:xfrm>
            <a:off x="6660776" y="747174"/>
            <a:ext cx="5235389" cy="585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8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7325"/>
            <a:ext cx="7162800" cy="52072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You will be given a leaflet to help you read out all the responses and prayers that you need to say.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3600" dirty="0"/>
              <a:t>The priest will also help guide you on what to say and when to say it.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3600" dirty="0"/>
              <a:t>If it is your first confession, just let the priest know and he will help guide you.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If you prefer you can simply have a conversation with Fr Sean about anything that you wish to share with him.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01219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 DO I SAY?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30794"/>
            <a:ext cx="3958701" cy="599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8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7325"/>
            <a:ext cx="71628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Before leaving you can light a candle.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You may wish to say a prayer for yourself, your family and friends, </a:t>
            </a:r>
            <a:br>
              <a:rPr lang="en-GB" sz="3600" dirty="0"/>
            </a:br>
            <a:r>
              <a:rPr lang="en-GB" sz="3600" dirty="0"/>
              <a:t>or someone in particular in need of help.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01219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LIGHTING A CANDLE</a:t>
            </a:r>
          </a:p>
        </p:txBody>
      </p:sp>
      <p:pic>
        <p:nvPicPr>
          <p:cNvPr id="3074" name="Picture 2" descr="29016-candle-hands-ligh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17790"/>
          <a:stretch/>
        </p:blipFill>
        <p:spPr bwMode="auto">
          <a:xfrm>
            <a:off x="7391400" y="1550988"/>
            <a:ext cx="4291229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3.static.flickr.com/2055/3534671839_fc6fddd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80" y="0"/>
            <a:ext cx="57852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7124"/>
            <a:ext cx="7188200" cy="5146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Forgiveness is at the heart of the Gospels.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3600" dirty="0"/>
              <a:t>Many of Jesus’ parables were about forgiveness, such as the Prodigal Son.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3600" dirty="0"/>
              <a:t>Forgiveness is not about letting someone off the hook, or getting away with it. It is a healing of a hurt between two people, or between you and God.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01219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WHY GO TO CONFESSION?</a:t>
            </a:r>
          </a:p>
        </p:txBody>
      </p:sp>
      <p:pic>
        <p:nvPicPr>
          <p:cNvPr id="6" name="Picture 2" descr="http://farm3.static.flickr.com/2055/3534671839_fc6fddd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599" y="1457325"/>
            <a:ext cx="4154627" cy="492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4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UCCUHurV0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658" y="0"/>
            <a:ext cx="10443738" cy="58746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122" y="6144322"/>
            <a:ext cx="429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Teacher: watch from 1:56</a:t>
            </a:r>
          </a:p>
        </p:txBody>
      </p:sp>
    </p:spTree>
    <p:extLst>
      <p:ext uri="{BB962C8B-B14F-4D97-AF65-F5344CB8AC3E}">
        <p14:creationId xmlns:p14="http://schemas.microsoft.com/office/powerpoint/2010/main" val="33018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7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Forgiveness is a two way process.  </a:t>
            </a:r>
          </a:p>
          <a:p>
            <a:pPr marL="0" indent="0">
              <a:buNone/>
            </a:pPr>
            <a:r>
              <a:rPr lang="en-GB" sz="3600" dirty="0"/>
              <a:t>It has four stages:</a:t>
            </a:r>
          </a:p>
          <a:p>
            <a:r>
              <a:rPr lang="en-GB" sz="3600" b="1" i="1" dirty="0">
                <a:solidFill>
                  <a:srgbClr val="7030A0"/>
                </a:solidFill>
              </a:rPr>
              <a:t>Contrition </a:t>
            </a:r>
            <a:r>
              <a:rPr lang="en-GB" sz="3600" b="1" i="1" dirty="0"/>
              <a:t> </a:t>
            </a:r>
            <a:r>
              <a:rPr lang="en-GB" sz="3600" dirty="0"/>
              <a:t>- being truly sorry</a:t>
            </a:r>
          </a:p>
          <a:p>
            <a:r>
              <a:rPr lang="en-GB" sz="3600" b="1" i="1" dirty="0">
                <a:solidFill>
                  <a:srgbClr val="7030A0"/>
                </a:solidFill>
              </a:rPr>
              <a:t>Confession</a:t>
            </a:r>
            <a:r>
              <a:rPr lang="en-GB" sz="3600" b="1" i="1" dirty="0"/>
              <a:t>  </a:t>
            </a:r>
            <a:r>
              <a:rPr lang="en-GB" sz="3600" dirty="0"/>
              <a:t>- admitting faults </a:t>
            </a:r>
          </a:p>
          <a:p>
            <a:r>
              <a:rPr lang="en-GB" sz="3600" b="1" i="1" dirty="0">
                <a:solidFill>
                  <a:srgbClr val="7030A0"/>
                </a:solidFill>
              </a:rPr>
              <a:t>Absolution</a:t>
            </a:r>
            <a:r>
              <a:rPr lang="en-GB" sz="3600" b="1" i="1" dirty="0"/>
              <a:t>  </a:t>
            </a:r>
            <a:r>
              <a:rPr lang="en-GB" sz="3600" dirty="0"/>
              <a:t>- being forgiven</a:t>
            </a:r>
          </a:p>
          <a:p>
            <a:r>
              <a:rPr lang="en-GB" sz="3600" b="1" i="1" dirty="0">
                <a:solidFill>
                  <a:srgbClr val="7030A0"/>
                </a:solidFill>
              </a:rPr>
              <a:t>Penance </a:t>
            </a:r>
            <a:r>
              <a:rPr lang="en-GB" sz="3600" dirty="0"/>
              <a:t>- putting things right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01219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WHY GO TO CONFESSION?</a:t>
            </a:r>
          </a:p>
        </p:txBody>
      </p:sp>
      <p:pic>
        <p:nvPicPr>
          <p:cNvPr id="6" name="Picture 2" descr="http://www.getreligion.org/wp-content/photos/2010/03/confess1-271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6900" y="1329322"/>
            <a:ext cx="3569564" cy="5268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7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62" y="1304924"/>
            <a:ext cx="11658226" cy="511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Your Form will be given a time slot </a:t>
            </a:r>
            <a:br>
              <a:rPr lang="en-GB" sz="3600" dirty="0"/>
            </a:br>
            <a:r>
              <a:rPr lang="en-GB" sz="3600" dirty="0"/>
              <a:t>between P.1-3 on a specific day.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You can get a permission slip from </a:t>
            </a:r>
            <a:br>
              <a:rPr lang="en-GB" sz="3600" dirty="0"/>
            </a:br>
            <a:r>
              <a:rPr lang="en-GB" sz="3600" dirty="0"/>
              <a:t>your Form Tutor.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874188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61" y="1"/>
            <a:ext cx="10681073" cy="1066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WHEN CAN I GO TO CONFESSION?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18403"/>
              </p:ext>
            </p:extLst>
          </p:nvPr>
        </p:nvGraphicFramePr>
        <p:xfrm>
          <a:off x="7135906" y="1304923"/>
          <a:ext cx="469152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Y7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Y8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Y9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17/3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24/3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31/3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16" y="3015762"/>
            <a:ext cx="2471315" cy="356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1" y="4280326"/>
            <a:ext cx="7193437" cy="23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62" y="1304924"/>
            <a:ext cx="11658226" cy="51116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/>
              <a:t>At the start of the lesson, give the permission slip to your Teacher.  Your Teacher will decide when you can go to the Chapel.</a:t>
            </a:r>
          </a:p>
          <a:p>
            <a:pPr marL="0" indent="0">
              <a:buNone/>
            </a:pPr>
            <a:r>
              <a:rPr lang="en-GB" sz="3600" dirty="0"/>
              <a:t>In the Chapel a member of staff </a:t>
            </a:r>
            <a:br>
              <a:rPr lang="en-GB" sz="3600" dirty="0"/>
            </a:br>
            <a:r>
              <a:rPr lang="en-GB" sz="3600" dirty="0"/>
              <a:t>will welcome you and help you </a:t>
            </a:r>
            <a:br>
              <a:rPr lang="en-GB" sz="3600" dirty="0"/>
            </a:br>
            <a:r>
              <a:rPr lang="en-GB" sz="3600" dirty="0"/>
              <a:t>to prepare.</a:t>
            </a:r>
          </a:p>
          <a:p>
            <a:pPr marL="0" indent="0">
              <a:buNone/>
            </a:pPr>
            <a:r>
              <a:rPr lang="en-GB" sz="3600" dirty="0"/>
              <a:t>Fr Sean will sit by the side of the </a:t>
            </a:r>
            <a:br>
              <a:rPr lang="en-GB" sz="3600" dirty="0"/>
            </a:br>
            <a:r>
              <a:rPr lang="en-GB" sz="3600" dirty="0"/>
              <a:t>altar to speak to each person.</a:t>
            </a:r>
          </a:p>
          <a:p>
            <a:pPr marL="0" indent="0">
              <a:buNone/>
            </a:pPr>
            <a:r>
              <a:rPr lang="en-GB" sz="3600" dirty="0"/>
              <a:t>There will be music playing so</a:t>
            </a:r>
            <a:br>
              <a:rPr lang="en-GB" sz="3600" dirty="0"/>
            </a:br>
            <a:r>
              <a:rPr lang="en-GB" sz="3600" dirty="0"/>
              <a:t>that you can talk in private.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874188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61" y="1"/>
            <a:ext cx="10681073" cy="10668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 DO I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55" t="6758" r="2975" b="5294"/>
          <a:stretch/>
        </p:blipFill>
        <p:spPr>
          <a:xfrm>
            <a:off x="6490049" y="2562486"/>
            <a:ext cx="5450940" cy="401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02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7324"/>
            <a:ext cx="50038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Before you receive the sacrament, spend some time preparing yourself in mind and heart.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Think carefully about your life and the things for which you need forgiveness.  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101219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DO I PREPARE?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654" r="8954" b="10065"/>
          <a:stretch/>
        </p:blipFill>
        <p:spPr>
          <a:xfrm>
            <a:off x="7153835" y="1296428"/>
            <a:ext cx="4787153" cy="53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350500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"/>
            <a:ext cx="10058400" cy="1066800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DO I PREPARE?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100" y="1370608"/>
            <a:ext cx="11290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Consider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Ways that I have not looked after myself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not done something I was asked to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Wrong choices that I have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been selfish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lied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let others 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physically or verbally hurt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ignored someone that needed help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When I have not forgiven someone that upset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65" y="2799540"/>
            <a:ext cx="3867871" cy="29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477</Words>
  <Application>Microsoft Office PowerPoint</Application>
  <PresentationFormat>Widescreen</PresentationFormat>
  <Paragraphs>60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Simple Guide to the Sacrament of Reconciliation</vt:lpstr>
      <vt:lpstr>PowerPoint Presentation</vt:lpstr>
      <vt:lpstr>WHY GO TO CONFESSION?</vt:lpstr>
      <vt:lpstr>PowerPoint Presentation</vt:lpstr>
      <vt:lpstr>WHY GO TO CONFESSION?</vt:lpstr>
      <vt:lpstr>WHEN CAN I GO TO CONFESSION?</vt:lpstr>
      <vt:lpstr>WHAT DO I DO?</vt:lpstr>
      <vt:lpstr>HOW DO I PREPARE?</vt:lpstr>
      <vt:lpstr>HOW DO I PREPARE?</vt:lpstr>
      <vt:lpstr>WHAT DO I SAY?</vt:lpstr>
      <vt:lpstr>LIGHTING A CANDLE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Guide to the Sacrament of Reconciliation</dc:title>
  <dc:creator>Alex Savage</dc:creator>
  <cp:lastModifiedBy>Alex Savage</cp:lastModifiedBy>
  <cp:revision>24</cp:revision>
  <dcterms:created xsi:type="dcterms:W3CDTF">2019-03-11T06:36:14Z</dcterms:created>
  <dcterms:modified xsi:type="dcterms:W3CDTF">2023-01-29T07:35:47Z</dcterms:modified>
</cp:coreProperties>
</file>